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48" r:id="rId4"/>
    <p:sldMasterId id="2147483723" r:id="rId5"/>
    <p:sldMasterId id="2147483737" r:id="rId6"/>
  </p:sldMasterIdLst>
  <p:notesMasterIdLst>
    <p:notesMasterId r:id="rId33"/>
  </p:notesMasterIdLst>
  <p:sldIdLst>
    <p:sldId id="256" r:id="rId7"/>
    <p:sldId id="257" r:id="rId8"/>
    <p:sldId id="994" r:id="rId9"/>
    <p:sldId id="266" r:id="rId10"/>
    <p:sldId id="327" r:id="rId11"/>
    <p:sldId id="269" r:id="rId12"/>
    <p:sldId id="326" r:id="rId13"/>
    <p:sldId id="313" r:id="rId14"/>
    <p:sldId id="263" r:id="rId15"/>
    <p:sldId id="258" r:id="rId16"/>
    <p:sldId id="332" r:id="rId17"/>
    <p:sldId id="992" r:id="rId18"/>
    <p:sldId id="291" r:id="rId19"/>
    <p:sldId id="334" r:id="rId20"/>
    <p:sldId id="292" r:id="rId21"/>
    <p:sldId id="333" r:id="rId22"/>
    <p:sldId id="312" r:id="rId23"/>
    <p:sldId id="985" r:id="rId24"/>
    <p:sldId id="987" r:id="rId25"/>
    <p:sldId id="519" r:id="rId26"/>
    <p:sldId id="990" r:id="rId27"/>
    <p:sldId id="984" r:id="rId28"/>
    <p:sldId id="989" r:id="rId29"/>
    <p:sldId id="986" r:id="rId30"/>
    <p:sldId id="993" r:id="rId31"/>
    <p:sldId id="991" r:id="rId32"/>
  </p:sldIdLst>
  <p:sldSz cx="12192000" cy="6858000"/>
  <p:notesSz cx="7010400" cy="9296400"/>
  <p:embeddedFontLst>
    <p:embeddedFont>
      <p:font typeface="Franklin Gothic Book" panose="020B0503020102020204" pitchFamily="34" charset="0"/>
      <p:regular r:id="rId34"/>
      <p:italic r:id="rId35"/>
    </p:embeddedFont>
    <p:embeddedFont>
      <p:font typeface="Franklin Gothic Medium" panose="020B0603020102020204" pitchFamily="34" charset="0"/>
      <p:regular r:id="rId36"/>
      <p:italic r:id="rId37"/>
    </p:embeddedFont>
    <p:embeddedFont>
      <p:font typeface="Franklin Gothic Medium Cond" panose="020B0606030402020204" pitchFamily="34" charset="0"/>
      <p:regular r:id="rId38"/>
    </p:embeddedFont>
    <p:embeddedFont>
      <p:font typeface="Libre Franklin" pitchFamily="2" charset="77"/>
      <p:regular r:id="rId39"/>
      <p:bold r:id="rId40"/>
      <p:italic r:id="rId41"/>
      <p:boldItalic r:id="rId42"/>
    </p:embeddedFont>
    <p:embeddedFont>
      <p:font typeface="Libre Franklin Medium"/>
      <p:regular r:id="rId43"/>
      <p:italic r:id="rId44"/>
    </p:embeddedFont>
    <p:embeddedFont>
      <p:font typeface="Montserrat ExtraBold" panose="00000900000000000000"/>
      <p:bold r:id="rId45"/>
      <p:italic r:id="rId46"/>
      <p:bold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80" userDrawn="1">
          <p15:clr>
            <a:srgbClr val="A4A3A4"/>
          </p15:clr>
        </p15:guide>
        <p15:guide id="2" pos="31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6CE219-6CB4-4D82-2315-C217F06FFCCD}" name="Hiller, Kelly R" initials="HKR" userId="S::khiller@purdue.edu::b25b1487-7f5e-4b7f-a0b2-f8bcb0b1ea5a" providerId="AD"/>
  <p188:author id="{78144173-E03F-0A42-B616-B2751A482C32}" name="Stephanie Gardner" initials="SG" userId="G805t/gxBKyzxxcRTUs7QKDd+Ri8J52kxRejx54HEpk="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DB945"/>
    <a:srgbClr val="CFB991"/>
    <a:srgbClr val="EBD9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38" autoAdjust="0"/>
    <p:restoredTop sz="85578" autoAdjust="0"/>
  </p:normalViewPr>
  <p:slideViewPr>
    <p:cSldViewPr snapToGrid="0">
      <p:cViewPr varScale="1">
        <p:scale>
          <a:sx n="94" d="100"/>
          <a:sy n="94" d="100"/>
        </p:scale>
        <p:origin x="224" y="408"/>
      </p:cViewPr>
      <p:guideLst>
        <p:guide orient="horz" pos="1080"/>
        <p:guide pos="31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6.fntdata"/><Relationship Id="rId21" Type="http://schemas.openxmlformats.org/officeDocument/2006/relationships/slide" Target="slides/slide15.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3.fntdata"/><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font" Target="fonts/font11.fntdata"/><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4.xml"/><Relationship Id="rId41"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F6A3EF-2532-411F-9A61-56A0CA5387B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47BACCD-F3B3-4F17-A5BB-53FECE423D90}">
      <dgm:prSet/>
      <dgm:spPr/>
      <dgm:t>
        <a:bodyPr/>
        <a:lstStyle/>
        <a:p>
          <a:r>
            <a:rPr lang="en-US" b="1"/>
            <a:t>Course Credit</a:t>
          </a:r>
          <a:endParaRPr lang="en-US"/>
        </a:p>
      </dgm:t>
    </dgm:pt>
    <dgm:pt modelId="{BF9F4372-A5CF-45F7-B368-532200C27361}" type="parTrans" cxnId="{47BAB517-9352-426D-897E-143E4FFAC77A}">
      <dgm:prSet/>
      <dgm:spPr/>
      <dgm:t>
        <a:bodyPr/>
        <a:lstStyle/>
        <a:p>
          <a:endParaRPr lang="en-US"/>
        </a:p>
      </dgm:t>
    </dgm:pt>
    <dgm:pt modelId="{E1ED9385-3BE9-405F-A9FB-132C5A640796}" type="sibTrans" cxnId="{47BAB517-9352-426D-897E-143E4FFAC77A}">
      <dgm:prSet/>
      <dgm:spPr/>
      <dgm:t>
        <a:bodyPr/>
        <a:lstStyle/>
        <a:p>
          <a:endParaRPr lang="en-US"/>
        </a:p>
      </dgm:t>
    </dgm:pt>
    <dgm:pt modelId="{99AC7171-02D3-4CC6-8B7C-308BEF76B2CD}">
      <dgm:prSet/>
      <dgm:spPr/>
      <dgm:t>
        <a:bodyPr/>
        <a:lstStyle/>
        <a:p>
          <a:r>
            <a:rPr lang="en-US"/>
            <a:t>Directed Independent Research (--4912 courses)</a:t>
          </a:r>
        </a:p>
      </dgm:t>
    </dgm:pt>
    <dgm:pt modelId="{A7461045-A36E-4104-A4E2-DCDB9F2C4C47}" type="parTrans" cxnId="{0578D3EF-008F-470B-A080-F04AD79F8576}">
      <dgm:prSet/>
      <dgm:spPr/>
      <dgm:t>
        <a:bodyPr/>
        <a:lstStyle/>
        <a:p>
          <a:endParaRPr lang="en-US"/>
        </a:p>
      </dgm:t>
    </dgm:pt>
    <dgm:pt modelId="{29777C40-1A55-43C2-8D03-C5EA09B432F2}" type="sibTrans" cxnId="{0578D3EF-008F-470B-A080-F04AD79F8576}">
      <dgm:prSet/>
      <dgm:spPr/>
      <dgm:t>
        <a:bodyPr/>
        <a:lstStyle/>
        <a:p>
          <a:endParaRPr lang="en-US"/>
        </a:p>
      </dgm:t>
    </dgm:pt>
    <dgm:pt modelId="{484C4FBA-82F7-4DC1-890F-DE8DD66F0F9D}">
      <dgm:prSet/>
      <dgm:spPr/>
      <dgm:t>
        <a:bodyPr/>
        <a:lstStyle/>
        <a:p>
          <a:r>
            <a:rPr lang="en-US"/>
            <a:t>Honors Undergraduate Thesis- Burnett Honors College</a:t>
          </a:r>
        </a:p>
      </dgm:t>
    </dgm:pt>
    <dgm:pt modelId="{3D1CF49F-37A8-4BF4-86D9-F6E602FBE988}" type="parTrans" cxnId="{87795F87-AF0A-4A5B-980D-463796F32D7B}">
      <dgm:prSet/>
      <dgm:spPr/>
      <dgm:t>
        <a:bodyPr/>
        <a:lstStyle/>
        <a:p>
          <a:endParaRPr lang="en-US"/>
        </a:p>
      </dgm:t>
    </dgm:pt>
    <dgm:pt modelId="{675DE4D6-F078-48BE-A88C-5D9FC95F984C}" type="sibTrans" cxnId="{87795F87-AF0A-4A5B-980D-463796F32D7B}">
      <dgm:prSet/>
      <dgm:spPr/>
      <dgm:t>
        <a:bodyPr/>
        <a:lstStyle/>
        <a:p>
          <a:endParaRPr lang="en-US"/>
        </a:p>
      </dgm:t>
    </dgm:pt>
    <dgm:pt modelId="{BA63EDE2-7D5F-4F1C-AF55-73EF753190B2}">
      <dgm:prSet/>
      <dgm:spPr>
        <a:solidFill>
          <a:schemeClr val="tx2">
            <a:lumMod val="50000"/>
            <a:lumOff val="50000"/>
          </a:schemeClr>
        </a:solidFill>
      </dgm:spPr>
      <dgm:t>
        <a:bodyPr/>
        <a:lstStyle/>
        <a:p>
          <a:r>
            <a:rPr lang="en-US" b="1"/>
            <a:t>Funding</a:t>
          </a:r>
          <a:endParaRPr lang="en-US"/>
        </a:p>
      </dgm:t>
    </dgm:pt>
    <dgm:pt modelId="{4EC24AB9-3426-46CE-B8A3-4BD012335117}" type="parTrans" cxnId="{C5590404-4876-40A4-8AEE-5E8B01436F91}">
      <dgm:prSet/>
      <dgm:spPr/>
      <dgm:t>
        <a:bodyPr/>
        <a:lstStyle/>
        <a:p>
          <a:endParaRPr lang="en-US"/>
        </a:p>
      </dgm:t>
    </dgm:pt>
    <dgm:pt modelId="{8F910947-F227-4872-9A40-6600FB3DC2FD}" type="sibTrans" cxnId="{C5590404-4876-40A4-8AEE-5E8B01436F91}">
      <dgm:prSet/>
      <dgm:spPr/>
      <dgm:t>
        <a:bodyPr/>
        <a:lstStyle/>
        <a:p>
          <a:endParaRPr lang="en-US"/>
        </a:p>
      </dgm:t>
    </dgm:pt>
    <dgm:pt modelId="{30B2A313-04AD-453E-9D6C-3C2958FE09EA}">
      <dgm:prSet/>
      <dgm:spPr>
        <a:solidFill>
          <a:schemeClr val="tx2">
            <a:lumMod val="50000"/>
            <a:lumOff val="50000"/>
          </a:schemeClr>
        </a:solidFill>
      </dgm:spPr>
      <dgm:t>
        <a:bodyPr/>
        <a:lstStyle/>
        <a:p>
          <a:r>
            <a:rPr lang="en-US"/>
            <a:t>Undergraduate Research Assistants paid by external grants</a:t>
          </a:r>
        </a:p>
      </dgm:t>
    </dgm:pt>
    <dgm:pt modelId="{E4F9819D-40C7-476E-B7E2-0E1B250B33CC}" type="parTrans" cxnId="{207476F9-CF9D-4BB6-9CE8-99A99DBD971D}">
      <dgm:prSet/>
      <dgm:spPr/>
      <dgm:t>
        <a:bodyPr/>
        <a:lstStyle/>
        <a:p>
          <a:endParaRPr lang="en-US"/>
        </a:p>
      </dgm:t>
    </dgm:pt>
    <dgm:pt modelId="{5C338DFE-D8F1-4F29-AA80-ED213C7DAC74}" type="sibTrans" cxnId="{207476F9-CF9D-4BB6-9CE8-99A99DBD971D}">
      <dgm:prSet/>
      <dgm:spPr/>
      <dgm:t>
        <a:bodyPr/>
        <a:lstStyle/>
        <a:p>
          <a:endParaRPr lang="en-US"/>
        </a:p>
      </dgm:t>
    </dgm:pt>
    <dgm:pt modelId="{139E0637-6C30-4092-BAB2-9CF020AAFCB3}">
      <dgm:prSet/>
      <dgm:spPr>
        <a:solidFill>
          <a:schemeClr val="tx2">
            <a:lumMod val="50000"/>
            <a:lumOff val="50000"/>
          </a:schemeClr>
        </a:solidFill>
      </dgm:spPr>
      <dgm:t>
        <a:bodyPr/>
        <a:lstStyle/>
        <a:p>
          <a:r>
            <a:rPr lang="en-US"/>
            <a:t>Federal Work Study (one time)</a:t>
          </a:r>
        </a:p>
      </dgm:t>
    </dgm:pt>
    <dgm:pt modelId="{679CC409-5D99-4B67-8A2C-22B24B4D5956}" type="parTrans" cxnId="{68D87F5F-1122-4348-BFB8-7E0E65A8E6C4}">
      <dgm:prSet/>
      <dgm:spPr/>
      <dgm:t>
        <a:bodyPr/>
        <a:lstStyle/>
        <a:p>
          <a:endParaRPr lang="en-US"/>
        </a:p>
      </dgm:t>
    </dgm:pt>
    <dgm:pt modelId="{08FCAFF2-DF7B-44AF-9D1F-68CA702CF7C8}" type="sibTrans" cxnId="{68D87F5F-1122-4348-BFB8-7E0E65A8E6C4}">
      <dgm:prSet/>
      <dgm:spPr/>
      <dgm:t>
        <a:bodyPr/>
        <a:lstStyle/>
        <a:p>
          <a:endParaRPr lang="en-US"/>
        </a:p>
      </dgm:t>
    </dgm:pt>
    <dgm:pt modelId="{927921CB-A372-4254-8948-C780C1C0D4AD}">
      <dgm:prSet/>
      <dgm:spPr>
        <a:solidFill>
          <a:schemeClr val="accent1">
            <a:lumMod val="40000"/>
            <a:lumOff val="60000"/>
          </a:schemeClr>
        </a:solidFill>
      </dgm:spPr>
      <dgm:t>
        <a:bodyPr/>
        <a:lstStyle/>
        <a:p>
          <a:r>
            <a:rPr lang="en-US" b="1"/>
            <a:t>OUR Programs</a:t>
          </a:r>
          <a:endParaRPr lang="en-US"/>
        </a:p>
      </dgm:t>
    </dgm:pt>
    <dgm:pt modelId="{099A87B9-4873-4998-84A6-9DD1F378572E}" type="parTrans" cxnId="{E60A824E-C4AE-4851-9896-2E0D06E70D0C}">
      <dgm:prSet/>
      <dgm:spPr/>
      <dgm:t>
        <a:bodyPr/>
        <a:lstStyle/>
        <a:p>
          <a:endParaRPr lang="en-US"/>
        </a:p>
      </dgm:t>
    </dgm:pt>
    <dgm:pt modelId="{C070F58C-ADB5-4807-961F-CB9005BA95E0}" type="sibTrans" cxnId="{E60A824E-C4AE-4851-9896-2E0D06E70D0C}">
      <dgm:prSet/>
      <dgm:spPr/>
      <dgm:t>
        <a:bodyPr/>
        <a:lstStyle/>
        <a:p>
          <a:endParaRPr lang="en-US"/>
        </a:p>
      </dgm:t>
    </dgm:pt>
    <dgm:pt modelId="{6BF6C7C7-D66D-4B7B-86BC-D6364C6BB02C}">
      <dgm:prSet/>
      <dgm:spPr>
        <a:solidFill>
          <a:schemeClr val="accent1">
            <a:lumMod val="40000"/>
            <a:lumOff val="60000"/>
          </a:schemeClr>
        </a:solidFill>
      </dgm:spPr>
      <dgm:t>
        <a:bodyPr/>
        <a:lstStyle/>
        <a:p>
          <a:r>
            <a:rPr lang="en-US"/>
            <a:t>Research and Travel Grants</a:t>
          </a:r>
        </a:p>
      </dgm:t>
    </dgm:pt>
    <dgm:pt modelId="{6EF0D1D3-1780-4E1C-9E43-8B41222CC8BF}" type="parTrans" cxnId="{2922488B-B12B-4EF2-90DA-D7BD400F67C0}">
      <dgm:prSet/>
      <dgm:spPr/>
      <dgm:t>
        <a:bodyPr/>
        <a:lstStyle/>
        <a:p>
          <a:endParaRPr lang="en-US"/>
        </a:p>
      </dgm:t>
    </dgm:pt>
    <dgm:pt modelId="{EE9A3188-0EDA-49FC-909A-4DE04EB08252}" type="sibTrans" cxnId="{2922488B-B12B-4EF2-90DA-D7BD400F67C0}">
      <dgm:prSet/>
      <dgm:spPr/>
      <dgm:t>
        <a:bodyPr/>
        <a:lstStyle/>
        <a:p>
          <a:endParaRPr lang="en-US"/>
        </a:p>
      </dgm:t>
    </dgm:pt>
    <dgm:pt modelId="{775897F4-DC53-4A5F-A007-FDAF5AA8C8CA}">
      <dgm:prSet/>
      <dgm:spPr/>
      <dgm:t>
        <a:bodyPr/>
        <a:lstStyle/>
        <a:p>
          <a:r>
            <a:rPr lang="en-US"/>
            <a:t>Travel Awards</a:t>
          </a:r>
        </a:p>
      </dgm:t>
    </dgm:pt>
    <dgm:pt modelId="{E627C09C-9E24-452E-B4C8-B302FA7A2A44}" type="parTrans" cxnId="{04CCA23B-FB31-4739-8E4E-FB12F34EE582}">
      <dgm:prSet/>
      <dgm:spPr/>
      <dgm:t>
        <a:bodyPr/>
        <a:lstStyle/>
        <a:p>
          <a:endParaRPr lang="en-US"/>
        </a:p>
      </dgm:t>
    </dgm:pt>
    <dgm:pt modelId="{7F187529-FC96-4C5C-9735-65B027104BFE}" type="sibTrans" cxnId="{04CCA23B-FB31-4739-8E4E-FB12F34EE582}">
      <dgm:prSet/>
      <dgm:spPr/>
      <dgm:t>
        <a:bodyPr/>
        <a:lstStyle/>
        <a:p>
          <a:endParaRPr lang="en-US"/>
        </a:p>
      </dgm:t>
    </dgm:pt>
    <dgm:pt modelId="{093473A8-C2AC-4276-BB9F-1E0B4D6B6EDB}">
      <dgm:prSet/>
      <dgm:spPr>
        <a:solidFill>
          <a:schemeClr val="accent1">
            <a:lumMod val="40000"/>
            <a:lumOff val="60000"/>
          </a:schemeClr>
        </a:solidFill>
      </dgm:spPr>
      <dgm:t>
        <a:bodyPr/>
        <a:lstStyle/>
        <a:p>
          <a:r>
            <a:rPr lang="en-US"/>
            <a:t>Student Scholar Symposium</a:t>
          </a:r>
        </a:p>
      </dgm:t>
    </dgm:pt>
    <dgm:pt modelId="{42615EEE-FE1B-4B2A-8297-F2267849C0A4}" type="parTrans" cxnId="{B79EE03C-1EEF-4F1D-AD2A-35B5502BAAF0}">
      <dgm:prSet/>
      <dgm:spPr/>
      <dgm:t>
        <a:bodyPr/>
        <a:lstStyle/>
        <a:p>
          <a:endParaRPr lang="en-US"/>
        </a:p>
      </dgm:t>
    </dgm:pt>
    <dgm:pt modelId="{34D9A9B8-FF8A-442C-9E2E-D3F0856BC9E6}" type="sibTrans" cxnId="{B79EE03C-1EEF-4F1D-AD2A-35B5502BAAF0}">
      <dgm:prSet/>
      <dgm:spPr/>
      <dgm:t>
        <a:bodyPr/>
        <a:lstStyle/>
        <a:p>
          <a:endParaRPr lang="en-US"/>
        </a:p>
      </dgm:t>
    </dgm:pt>
    <dgm:pt modelId="{99396837-6C49-485E-9A1A-A1361326A398}">
      <dgm:prSet/>
      <dgm:spPr>
        <a:solidFill>
          <a:schemeClr val="accent1">
            <a:lumMod val="40000"/>
            <a:lumOff val="60000"/>
          </a:schemeClr>
        </a:solidFill>
      </dgm:spPr>
      <dgm:t>
        <a:bodyPr/>
        <a:lstStyle/>
        <a:p>
          <a:r>
            <a:rPr lang="en-US"/>
            <a:t>Summer Undergraduate Research Fellowship</a:t>
          </a:r>
        </a:p>
      </dgm:t>
    </dgm:pt>
    <dgm:pt modelId="{794EECB2-12F7-4DCD-9980-2C9702163807}" type="parTrans" cxnId="{7502118E-30ED-45DF-993E-403F4435E109}">
      <dgm:prSet/>
      <dgm:spPr/>
      <dgm:t>
        <a:bodyPr/>
        <a:lstStyle/>
        <a:p>
          <a:endParaRPr lang="en-US"/>
        </a:p>
      </dgm:t>
    </dgm:pt>
    <dgm:pt modelId="{28E77968-6063-480F-B77C-817A73E15534}" type="sibTrans" cxnId="{7502118E-30ED-45DF-993E-403F4435E109}">
      <dgm:prSet/>
      <dgm:spPr/>
      <dgm:t>
        <a:bodyPr/>
        <a:lstStyle/>
        <a:p>
          <a:endParaRPr lang="en-US"/>
        </a:p>
      </dgm:t>
    </dgm:pt>
    <dgm:pt modelId="{214CB997-F2E4-4879-8AD1-C99691142116}">
      <dgm:prSet/>
      <dgm:spPr/>
      <dgm:t>
        <a:bodyPr/>
        <a:lstStyle/>
        <a:p>
          <a:r>
            <a:rPr lang="en-US" b="1"/>
            <a:t>Research-Centered Learning Communities </a:t>
          </a:r>
          <a:r>
            <a:rPr lang="en-US"/>
            <a:t>(McNair, etc.)</a:t>
          </a:r>
        </a:p>
      </dgm:t>
    </dgm:pt>
    <dgm:pt modelId="{04647649-59ED-4480-BF82-01CACF9E18FD}" type="parTrans" cxnId="{694E8847-B929-4B43-829B-F09E2D169386}">
      <dgm:prSet/>
      <dgm:spPr/>
      <dgm:t>
        <a:bodyPr/>
        <a:lstStyle/>
        <a:p>
          <a:endParaRPr lang="en-US"/>
        </a:p>
      </dgm:t>
    </dgm:pt>
    <dgm:pt modelId="{889D0364-6424-433A-AA76-8E2EEA3AF033}" type="sibTrans" cxnId="{694E8847-B929-4B43-829B-F09E2D169386}">
      <dgm:prSet/>
      <dgm:spPr/>
      <dgm:t>
        <a:bodyPr/>
        <a:lstStyle/>
        <a:p>
          <a:endParaRPr lang="en-US"/>
        </a:p>
      </dgm:t>
    </dgm:pt>
    <dgm:pt modelId="{2996B711-4FDB-4925-B485-CC0A4F829604}" type="pres">
      <dgm:prSet presAssocID="{39F6A3EF-2532-411F-9A61-56A0CA5387B1}" presName="diagram" presStyleCnt="0">
        <dgm:presLayoutVars>
          <dgm:dir/>
          <dgm:resizeHandles val="exact"/>
        </dgm:presLayoutVars>
      </dgm:prSet>
      <dgm:spPr/>
    </dgm:pt>
    <dgm:pt modelId="{D17C4333-E720-438A-B8D6-B916D8AAD033}" type="pres">
      <dgm:prSet presAssocID="{F47BACCD-F3B3-4F17-A5BB-53FECE423D90}" presName="node" presStyleLbl="node1" presStyleIdx="0" presStyleCnt="12">
        <dgm:presLayoutVars>
          <dgm:bulletEnabled val="1"/>
        </dgm:presLayoutVars>
      </dgm:prSet>
      <dgm:spPr/>
    </dgm:pt>
    <dgm:pt modelId="{D053666E-27ED-4ABA-B1CF-87BCBDEC289E}" type="pres">
      <dgm:prSet presAssocID="{E1ED9385-3BE9-405F-A9FB-132C5A640796}" presName="sibTrans" presStyleCnt="0"/>
      <dgm:spPr/>
    </dgm:pt>
    <dgm:pt modelId="{1ED189C6-069F-4065-A76E-23C59835B6FA}" type="pres">
      <dgm:prSet presAssocID="{99AC7171-02D3-4CC6-8B7C-308BEF76B2CD}" presName="node" presStyleLbl="node1" presStyleIdx="1" presStyleCnt="12" custLinFactX="-10185" custLinFactY="18887" custLinFactNeighborX="-100000" custLinFactNeighborY="100000">
        <dgm:presLayoutVars>
          <dgm:bulletEnabled val="1"/>
        </dgm:presLayoutVars>
      </dgm:prSet>
      <dgm:spPr/>
    </dgm:pt>
    <dgm:pt modelId="{F3F41CBF-B129-4F39-83FF-172B8E433985}" type="pres">
      <dgm:prSet presAssocID="{29777C40-1A55-43C2-8D03-C5EA09B432F2}" presName="sibTrans" presStyleCnt="0"/>
      <dgm:spPr/>
    </dgm:pt>
    <dgm:pt modelId="{5215B925-0BEF-4ED1-9052-53EAFE73854D}" type="pres">
      <dgm:prSet presAssocID="{484C4FBA-82F7-4DC1-890F-DE8DD66F0F9D}" presName="node" presStyleLbl="node1" presStyleIdx="2" presStyleCnt="12" custLinFactX="-100000" custLinFactY="100000" custLinFactNeighborX="-120185" custLinFactNeighborY="133056">
        <dgm:presLayoutVars>
          <dgm:bulletEnabled val="1"/>
        </dgm:presLayoutVars>
      </dgm:prSet>
      <dgm:spPr/>
    </dgm:pt>
    <dgm:pt modelId="{3EB5BB5E-7474-453C-B4FF-FB08C358D180}" type="pres">
      <dgm:prSet presAssocID="{675DE4D6-F078-48BE-A88C-5D9FC95F984C}" presName="sibTrans" presStyleCnt="0"/>
      <dgm:spPr/>
    </dgm:pt>
    <dgm:pt modelId="{589338D4-E746-420B-AD75-A40798FD2295}" type="pres">
      <dgm:prSet presAssocID="{BA63EDE2-7D5F-4F1C-AF55-73EF753190B2}" presName="node" presStyleLbl="node1" presStyleIdx="3" presStyleCnt="12" custLinFactX="-100000" custLinFactNeighborX="-119118" custLinFactNeighborY="-1374">
        <dgm:presLayoutVars>
          <dgm:bulletEnabled val="1"/>
        </dgm:presLayoutVars>
      </dgm:prSet>
      <dgm:spPr/>
    </dgm:pt>
    <dgm:pt modelId="{72534864-314B-41B1-B415-4D6F63F0DAA6}" type="pres">
      <dgm:prSet presAssocID="{8F910947-F227-4872-9A40-6600FB3DC2FD}" presName="sibTrans" presStyleCnt="0"/>
      <dgm:spPr/>
    </dgm:pt>
    <dgm:pt modelId="{02F27114-2E62-4B34-B4B0-76D37BD6D209}" type="pres">
      <dgm:prSet presAssocID="{30B2A313-04AD-453E-9D6C-3C2958FE09EA}" presName="node" presStyleLbl="node1" presStyleIdx="4" presStyleCnt="12" custLinFactX="15000" custLinFactNeighborX="100000" custLinFactNeighborY="2396">
        <dgm:presLayoutVars>
          <dgm:bulletEnabled val="1"/>
        </dgm:presLayoutVars>
      </dgm:prSet>
      <dgm:spPr/>
    </dgm:pt>
    <dgm:pt modelId="{BC531EE4-3D2B-4EF1-B1A9-C23167C7FF27}" type="pres">
      <dgm:prSet presAssocID="{5C338DFE-D8F1-4F29-AA80-ED213C7DAC74}" presName="sibTrans" presStyleCnt="0"/>
      <dgm:spPr/>
    </dgm:pt>
    <dgm:pt modelId="{E773F49A-E75D-4302-9D61-9C26C3217BD6}" type="pres">
      <dgm:prSet presAssocID="{139E0637-6C30-4092-BAB2-9CF020AAFCB3}" presName="node" presStyleLbl="node1" presStyleIdx="5" presStyleCnt="12" custLinFactY="23416" custLinFactNeighborX="5000" custLinFactNeighborY="100000">
        <dgm:presLayoutVars>
          <dgm:bulletEnabled val="1"/>
        </dgm:presLayoutVars>
      </dgm:prSet>
      <dgm:spPr/>
    </dgm:pt>
    <dgm:pt modelId="{AAAA57E9-DB6E-4F22-B68D-0C2D83A3B5DC}" type="pres">
      <dgm:prSet presAssocID="{08FCAFF2-DF7B-44AF-9D1F-68CA702CF7C8}" presName="sibTrans" presStyleCnt="0"/>
      <dgm:spPr/>
    </dgm:pt>
    <dgm:pt modelId="{CE424D12-B1E4-4A82-857A-AAA59E05596B}" type="pres">
      <dgm:prSet presAssocID="{927921CB-A372-4254-8948-C780C1C0D4AD}" presName="node" presStyleLbl="node1" presStyleIdx="6" presStyleCnt="12" custLinFactY="-19955" custLinFactNeighborX="0" custLinFactNeighborY="-100000">
        <dgm:presLayoutVars>
          <dgm:bulletEnabled val="1"/>
        </dgm:presLayoutVars>
      </dgm:prSet>
      <dgm:spPr/>
    </dgm:pt>
    <dgm:pt modelId="{69BE68BB-F94B-4178-BC6B-07F49BD6AA73}" type="pres">
      <dgm:prSet presAssocID="{C070F58C-ADB5-4807-961F-CB9005BA95E0}" presName="sibTrans" presStyleCnt="0"/>
      <dgm:spPr/>
    </dgm:pt>
    <dgm:pt modelId="{1D701970-7D31-4C42-AC22-5E89F4F01462}" type="pres">
      <dgm:prSet presAssocID="{6BF6C7C7-D66D-4B7B-86BC-D6364C6BB02C}" presName="node" presStyleLbl="node1" presStyleIdx="7" presStyleCnt="12">
        <dgm:presLayoutVars>
          <dgm:bulletEnabled val="1"/>
        </dgm:presLayoutVars>
      </dgm:prSet>
      <dgm:spPr/>
    </dgm:pt>
    <dgm:pt modelId="{86E508DA-A9A3-4F4C-8CF6-3D6CFD8D0BE2}" type="pres">
      <dgm:prSet presAssocID="{EE9A3188-0EDA-49FC-909A-4DE04EB08252}" presName="sibTrans" presStyleCnt="0"/>
      <dgm:spPr/>
    </dgm:pt>
    <dgm:pt modelId="{B33202D7-B001-4918-A7C4-F7B9B0A1C87D}" type="pres">
      <dgm:prSet presAssocID="{775897F4-DC53-4A5F-A007-FDAF5AA8C8CA}" presName="node" presStyleLbl="node1" presStyleIdx="8" presStyleCnt="12">
        <dgm:presLayoutVars>
          <dgm:bulletEnabled val="1"/>
        </dgm:presLayoutVars>
      </dgm:prSet>
      <dgm:spPr/>
    </dgm:pt>
    <dgm:pt modelId="{136F09B1-1CA0-4E92-ABA9-5BA380A1488C}" type="pres">
      <dgm:prSet presAssocID="{7F187529-FC96-4C5C-9735-65B027104BFE}" presName="sibTrans" presStyleCnt="0"/>
      <dgm:spPr/>
    </dgm:pt>
    <dgm:pt modelId="{17F13461-CA37-4BEA-8F3C-953F31859CC9}" type="pres">
      <dgm:prSet presAssocID="{093473A8-C2AC-4276-BB9F-1E0B4D6B6EDB}" presName="node" presStyleLbl="node1" presStyleIdx="9" presStyleCnt="12" custLinFactX="11985" custLinFactY="-13887" custLinFactNeighborX="100000" custLinFactNeighborY="-100000">
        <dgm:presLayoutVars>
          <dgm:bulletEnabled val="1"/>
        </dgm:presLayoutVars>
      </dgm:prSet>
      <dgm:spPr/>
    </dgm:pt>
    <dgm:pt modelId="{327AC604-AB40-4649-B170-45B61BC76EFB}" type="pres">
      <dgm:prSet presAssocID="{34D9A9B8-FF8A-442C-9E2E-D3F0856BC9E6}" presName="sibTrans" presStyleCnt="0"/>
      <dgm:spPr/>
    </dgm:pt>
    <dgm:pt modelId="{D9AC0F00-01C3-4B7A-8BE4-ADFD53D39C21}" type="pres">
      <dgm:prSet presAssocID="{99396837-6C49-485E-9A1A-A1361326A398}" presName="node" presStyleLbl="node1" presStyleIdx="10" presStyleCnt="12">
        <dgm:presLayoutVars>
          <dgm:bulletEnabled val="1"/>
        </dgm:presLayoutVars>
      </dgm:prSet>
      <dgm:spPr/>
    </dgm:pt>
    <dgm:pt modelId="{91865B51-EE17-4475-820F-B0C3FBDFE8A2}" type="pres">
      <dgm:prSet presAssocID="{28E77968-6063-480F-B77C-817A73E15534}" presName="sibTrans" presStyleCnt="0"/>
      <dgm:spPr/>
    </dgm:pt>
    <dgm:pt modelId="{3622B770-B62B-41A8-8EDE-37F29A8EA243}" type="pres">
      <dgm:prSet presAssocID="{214CB997-F2E4-4879-8AD1-C99691142116}" presName="node" presStyleLbl="node1" presStyleIdx="11" presStyleCnt="12" custLinFactY="-100000" custLinFactNeighborX="-3516" custLinFactNeighborY="-135848">
        <dgm:presLayoutVars>
          <dgm:bulletEnabled val="1"/>
        </dgm:presLayoutVars>
      </dgm:prSet>
      <dgm:spPr/>
    </dgm:pt>
  </dgm:ptLst>
  <dgm:cxnLst>
    <dgm:cxn modelId="{C5590404-4876-40A4-8AEE-5E8B01436F91}" srcId="{39F6A3EF-2532-411F-9A61-56A0CA5387B1}" destId="{BA63EDE2-7D5F-4F1C-AF55-73EF753190B2}" srcOrd="3" destOrd="0" parTransId="{4EC24AB9-3426-46CE-B8A3-4BD012335117}" sibTransId="{8F910947-F227-4872-9A40-6600FB3DC2FD}"/>
    <dgm:cxn modelId="{71FC6F10-272B-47B7-AD60-BBE2A7679BA5}" type="presOf" srcId="{775897F4-DC53-4A5F-A007-FDAF5AA8C8CA}" destId="{B33202D7-B001-4918-A7C4-F7B9B0A1C87D}" srcOrd="0" destOrd="0" presId="urn:microsoft.com/office/officeart/2005/8/layout/default"/>
    <dgm:cxn modelId="{47BAB517-9352-426D-897E-143E4FFAC77A}" srcId="{39F6A3EF-2532-411F-9A61-56A0CA5387B1}" destId="{F47BACCD-F3B3-4F17-A5BB-53FECE423D90}" srcOrd="0" destOrd="0" parTransId="{BF9F4372-A5CF-45F7-B368-532200C27361}" sibTransId="{E1ED9385-3BE9-405F-A9FB-132C5A640796}"/>
    <dgm:cxn modelId="{ACF7B421-C350-4A23-A505-72FF305080B7}" type="presOf" srcId="{30B2A313-04AD-453E-9D6C-3C2958FE09EA}" destId="{02F27114-2E62-4B34-B4B0-76D37BD6D209}" srcOrd="0" destOrd="0" presId="urn:microsoft.com/office/officeart/2005/8/layout/default"/>
    <dgm:cxn modelId="{C8A13927-6056-47CF-B47D-97442E89DC80}" type="presOf" srcId="{139E0637-6C30-4092-BAB2-9CF020AAFCB3}" destId="{E773F49A-E75D-4302-9D61-9C26C3217BD6}" srcOrd="0" destOrd="0" presId="urn:microsoft.com/office/officeart/2005/8/layout/default"/>
    <dgm:cxn modelId="{04CCA23B-FB31-4739-8E4E-FB12F34EE582}" srcId="{39F6A3EF-2532-411F-9A61-56A0CA5387B1}" destId="{775897F4-DC53-4A5F-A007-FDAF5AA8C8CA}" srcOrd="8" destOrd="0" parTransId="{E627C09C-9E24-452E-B4C8-B302FA7A2A44}" sibTransId="{7F187529-FC96-4C5C-9735-65B027104BFE}"/>
    <dgm:cxn modelId="{B79EE03C-1EEF-4F1D-AD2A-35B5502BAAF0}" srcId="{39F6A3EF-2532-411F-9A61-56A0CA5387B1}" destId="{093473A8-C2AC-4276-BB9F-1E0B4D6B6EDB}" srcOrd="9" destOrd="0" parTransId="{42615EEE-FE1B-4B2A-8297-F2267849C0A4}" sibTransId="{34D9A9B8-FF8A-442C-9E2E-D3F0856BC9E6}"/>
    <dgm:cxn modelId="{694E8847-B929-4B43-829B-F09E2D169386}" srcId="{39F6A3EF-2532-411F-9A61-56A0CA5387B1}" destId="{214CB997-F2E4-4879-8AD1-C99691142116}" srcOrd="11" destOrd="0" parTransId="{04647649-59ED-4480-BF82-01CACF9E18FD}" sibTransId="{889D0364-6424-433A-AA76-8E2EEA3AF033}"/>
    <dgm:cxn modelId="{E60A824E-C4AE-4851-9896-2E0D06E70D0C}" srcId="{39F6A3EF-2532-411F-9A61-56A0CA5387B1}" destId="{927921CB-A372-4254-8948-C780C1C0D4AD}" srcOrd="6" destOrd="0" parTransId="{099A87B9-4873-4998-84A6-9DD1F378572E}" sibTransId="{C070F58C-ADB5-4807-961F-CB9005BA95E0}"/>
    <dgm:cxn modelId="{054E4754-800D-453F-9548-942ED6537FB1}" type="presOf" srcId="{39F6A3EF-2532-411F-9A61-56A0CA5387B1}" destId="{2996B711-4FDB-4925-B485-CC0A4F829604}" srcOrd="0" destOrd="0" presId="urn:microsoft.com/office/officeart/2005/8/layout/default"/>
    <dgm:cxn modelId="{0D493D59-3FA5-41C5-9970-EAD92B1CC659}" type="presOf" srcId="{F47BACCD-F3B3-4F17-A5BB-53FECE423D90}" destId="{D17C4333-E720-438A-B8D6-B916D8AAD033}" srcOrd="0" destOrd="0" presId="urn:microsoft.com/office/officeart/2005/8/layout/default"/>
    <dgm:cxn modelId="{68D87F5F-1122-4348-BFB8-7E0E65A8E6C4}" srcId="{39F6A3EF-2532-411F-9A61-56A0CA5387B1}" destId="{139E0637-6C30-4092-BAB2-9CF020AAFCB3}" srcOrd="5" destOrd="0" parTransId="{679CC409-5D99-4B67-8A2C-22B24B4D5956}" sibTransId="{08FCAFF2-DF7B-44AF-9D1F-68CA702CF7C8}"/>
    <dgm:cxn modelId="{87795F87-AF0A-4A5B-980D-463796F32D7B}" srcId="{39F6A3EF-2532-411F-9A61-56A0CA5387B1}" destId="{484C4FBA-82F7-4DC1-890F-DE8DD66F0F9D}" srcOrd="2" destOrd="0" parTransId="{3D1CF49F-37A8-4BF4-86D9-F6E602FBE988}" sibTransId="{675DE4D6-F078-48BE-A88C-5D9FC95F984C}"/>
    <dgm:cxn modelId="{2922488B-B12B-4EF2-90DA-D7BD400F67C0}" srcId="{39F6A3EF-2532-411F-9A61-56A0CA5387B1}" destId="{6BF6C7C7-D66D-4B7B-86BC-D6364C6BB02C}" srcOrd="7" destOrd="0" parTransId="{6EF0D1D3-1780-4E1C-9E43-8B41222CC8BF}" sibTransId="{EE9A3188-0EDA-49FC-909A-4DE04EB08252}"/>
    <dgm:cxn modelId="{7502118E-30ED-45DF-993E-403F4435E109}" srcId="{39F6A3EF-2532-411F-9A61-56A0CA5387B1}" destId="{99396837-6C49-485E-9A1A-A1361326A398}" srcOrd="10" destOrd="0" parTransId="{794EECB2-12F7-4DCD-9980-2C9702163807}" sibTransId="{28E77968-6063-480F-B77C-817A73E15534}"/>
    <dgm:cxn modelId="{59BA0890-C270-40BD-BE0F-7183E3367C02}" type="presOf" srcId="{214CB997-F2E4-4879-8AD1-C99691142116}" destId="{3622B770-B62B-41A8-8EDE-37F29A8EA243}" srcOrd="0" destOrd="0" presId="urn:microsoft.com/office/officeart/2005/8/layout/default"/>
    <dgm:cxn modelId="{444027BA-F408-4E70-AEDF-49129AB1A2C7}" type="presOf" srcId="{927921CB-A372-4254-8948-C780C1C0D4AD}" destId="{CE424D12-B1E4-4A82-857A-AAA59E05596B}" srcOrd="0" destOrd="0" presId="urn:microsoft.com/office/officeart/2005/8/layout/default"/>
    <dgm:cxn modelId="{2AC0C4BE-DD3C-4C70-A3AE-98D15B746746}" type="presOf" srcId="{BA63EDE2-7D5F-4F1C-AF55-73EF753190B2}" destId="{589338D4-E746-420B-AD75-A40798FD2295}" srcOrd="0" destOrd="0" presId="urn:microsoft.com/office/officeart/2005/8/layout/default"/>
    <dgm:cxn modelId="{DA233FD3-56C8-4B92-B404-89BAA5A1AF6B}" type="presOf" srcId="{6BF6C7C7-D66D-4B7B-86BC-D6364C6BB02C}" destId="{1D701970-7D31-4C42-AC22-5E89F4F01462}" srcOrd="0" destOrd="0" presId="urn:microsoft.com/office/officeart/2005/8/layout/default"/>
    <dgm:cxn modelId="{39BF7AD3-126E-4614-9042-4FF8ABD07DDB}" type="presOf" srcId="{093473A8-C2AC-4276-BB9F-1E0B4D6B6EDB}" destId="{17F13461-CA37-4BEA-8F3C-953F31859CC9}" srcOrd="0" destOrd="0" presId="urn:microsoft.com/office/officeart/2005/8/layout/default"/>
    <dgm:cxn modelId="{A46415E6-E928-49F1-B53B-9AF9A99BF40A}" type="presOf" srcId="{99AC7171-02D3-4CC6-8B7C-308BEF76B2CD}" destId="{1ED189C6-069F-4065-A76E-23C59835B6FA}" srcOrd="0" destOrd="0" presId="urn:microsoft.com/office/officeart/2005/8/layout/default"/>
    <dgm:cxn modelId="{0578D3EF-008F-470B-A080-F04AD79F8576}" srcId="{39F6A3EF-2532-411F-9A61-56A0CA5387B1}" destId="{99AC7171-02D3-4CC6-8B7C-308BEF76B2CD}" srcOrd="1" destOrd="0" parTransId="{A7461045-A36E-4104-A4E2-DCDB9F2C4C47}" sibTransId="{29777C40-1A55-43C2-8D03-C5EA09B432F2}"/>
    <dgm:cxn modelId="{47DDF4F7-AA22-404E-81DA-0C3177FA7B4E}" type="presOf" srcId="{484C4FBA-82F7-4DC1-890F-DE8DD66F0F9D}" destId="{5215B925-0BEF-4ED1-9052-53EAFE73854D}" srcOrd="0" destOrd="0" presId="urn:microsoft.com/office/officeart/2005/8/layout/default"/>
    <dgm:cxn modelId="{33CC00F9-4BA4-4E27-BDA1-620F33510906}" type="presOf" srcId="{99396837-6C49-485E-9A1A-A1361326A398}" destId="{D9AC0F00-01C3-4B7A-8BE4-ADFD53D39C21}" srcOrd="0" destOrd="0" presId="urn:microsoft.com/office/officeart/2005/8/layout/default"/>
    <dgm:cxn modelId="{207476F9-CF9D-4BB6-9CE8-99A99DBD971D}" srcId="{39F6A3EF-2532-411F-9A61-56A0CA5387B1}" destId="{30B2A313-04AD-453E-9D6C-3C2958FE09EA}" srcOrd="4" destOrd="0" parTransId="{E4F9819D-40C7-476E-B7E2-0E1B250B33CC}" sibTransId="{5C338DFE-D8F1-4F29-AA80-ED213C7DAC74}"/>
    <dgm:cxn modelId="{1F0A475D-AAD6-4758-A2D9-2D041E5CB55A}" type="presParOf" srcId="{2996B711-4FDB-4925-B485-CC0A4F829604}" destId="{D17C4333-E720-438A-B8D6-B916D8AAD033}" srcOrd="0" destOrd="0" presId="urn:microsoft.com/office/officeart/2005/8/layout/default"/>
    <dgm:cxn modelId="{67775C46-67EF-43EF-8AAD-0CE3739612BA}" type="presParOf" srcId="{2996B711-4FDB-4925-B485-CC0A4F829604}" destId="{D053666E-27ED-4ABA-B1CF-87BCBDEC289E}" srcOrd="1" destOrd="0" presId="urn:microsoft.com/office/officeart/2005/8/layout/default"/>
    <dgm:cxn modelId="{D14741DA-8BD8-4CED-B60B-89C53437166E}" type="presParOf" srcId="{2996B711-4FDB-4925-B485-CC0A4F829604}" destId="{1ED189C6-069F-4065-A76E-23C59835B6FA}" srcOrd="2" destOrd="0" presId="urn:microsoft.com/office/officeart/2005/8/layout/default"/>
    <dgm:cxn modelId="{17C6FAA7-3536-4EF7-8932-DEF3F1043EC8}" type="presParOf" srcId="{2996B711-4FDB-4925-B485-CC0A4F829604}" destId="{F3F41CBF-B129-4F39-83FF-172B8E433985}" srcOrd="3" destOrd="0" presId="urn:microsoft.com/office/officeart/2005/8/layout/default"/>
    <dgm:cxn modelId="{9DB1A1B6-ED39-4594-A591-72DE20810EFA}" type="presParOf" srcId="{2996B711-4FDB-4925-B485-CC0A4F829604}" destId="{5215B925-0BEF-4ED1-9052-53EAFE73854D}" srcOrd="4" destOrd="0" presId="urn:microsoft.com/office/officeart/2005/8/layout/default"/>
    <dgm:cxn modelId="{4FC366BB-93A9-48E8-90FB-33F7FEE62A10}" type="presParOf" srcId="{2996B711-4FDB-4925-B485-CC0A4F829604}" destId="{3EB5BB5E-7474-453C-B4FF-FB08C358D180}" srcOrd="5" destOrd="0" presId="urn:microsoft.com/office/officeart/2005/8/layout/default"/>
    <dgm:cxn modelId="{DDA77F7B-629C-4FC4-AE5E-7079779FFC6F}" type="presParOf" srcId="{2996B711-4FDB-4925-B485-CC0A4F829604}" destId="{589338D4-E746-420B-AD75-A40798FD2295}" srcOrd="6" destOrd="0" presId="urn:microsoft.com/office/officeart/2005/8/layout/default"/>
    <dgm:cxn modelId="{8BEEE0EC-88CC-4B0B-ADF8-4311BBBF0510}" type="presParOf" srcId="{2996B711-4FDB-4925-B485-CC0A4F829604}" destId="{72534864-314B-41B1-B415-4D6F63F0DAA6}" srcOrd="7" destOrd="0" presId="urn:microsoft.com/office/officeart/2005/8/layout/default"/>
    <dgm:cxn modelId="{A03FC8C3-53DC-4BD7-9540-87E2C5154383}" type="presParOf" srcId="{2996B711-4FDB-4925-B485-CC0A4F829604}" destId="{02F27114-2E62-4B34-B4B0-76D37BD6D209}" srcOrd="8" destOrd="0" presId="urn:microsoft.com/office/officeart/2005/8/layout/default"/>
    <dgm:cxn modelId="{27C3C712-2058-44FC-8054-BAEE3A7D3FB3}" type="presParOf" srcId="{2996B711-4FDB-4925-B485-CC0A4F829604}" destId="{BC531EE4-3D2B-4EF1-B1A9-C23167C7FF27}" srcOrd="9" destOrd="0" presId="urn:microsoft.com/office/officeart/2005/8/layout/default"/>
    <dgm:cxn modelId="{C365F4D2-9FE3-404C-A276-BF6C2EA5C7F8}" type="presParOf" srcId="{2996B711-4FDB-4925-B485-CC0A4F829604}" destId="{E773F49A-E75D-4302-9D61-9C26C3217BD6}" srcOrd="10" destOrd="0" presId="urn:microsoft.com/office/officeart/2005/8/layout/default"/>
    <dgm:cxn modelId="{B0190541-5105-4581-8BD6-8F87DCBF5F26}" type="presParOf" srcId="{2996B711-4FDB-4925-B485-CC0A4F829604}" destId="{AAAA57E9-DB6E-4F22-B68D-0C2D83A3B5DC}" srcOrd="11" destOrd="0" presId="urn:microsoft.com/office/officeart/2005/8/layout/default"/>
    <dgm:cxn modelId="{53F188D5-C3AB-45B0-A70F-142546FFD748}" type="presParOf" srcId="{2996B711-4FDB-4925-B485-CC0A4F829604}" destId="{CE424D12-B1E4-4A82-857A-AAA59E05596B}" srcOrd="12" destOrd="0" presId="urn:microsoft.com/office/officeart/2005/8/layout/default"/>
    <dgm:cxn modelId="{846D21B1-6657-45D2-B9C6-F13257C22A34}" type="presParOf" srcId="{2996B711-4FDB-4925-B485-CC0A4F829604}" destId="{69BE68BB-F94B-4178-BC6B-07F49BD6AA73}" srcOrd="13" destOrd="0" presId="urn:microsoft.com/office/officeart/2005/8/layout/default"/>
    <dgm:cxn modelId="{9BB28BE0-5B67-474C-862B-418BD847D92E}" type="presParOf" srcId="{2996B711-4FDB-4925-B485-CC0A4F829604}" destId="{1D701970-7D31-4C42-AC22-5E89F4F01462}" srcOrd="14" destOrd="0" presId="urn:microsoft.com/office/officeart/2005/8/layout/default"/>
    <dgm:cxn modelId="{B2C553D4-90A5-4C15-BD05-DE380153420E}" type="presParOf" srcId="{2996B711-4FDB-4925-B485-CC0A4F829604}" destId="{86E508DA-A9A3-4F4C-8CF6-3D6CFD8D0BE2}" srcOrd="15" destOrd="0" presId="urn:microsoft.com/office/officeart/2005/8/layout/default"/>
    <dgm:cxn modelId="{DC846C29-5A9E-4FD2-8993-37D8C6FC6B43}" type="presParOf" srcId="{2996B711-4FDB-4925-B485-CC0A4F829604}" destId="{B33202D7-B001-4918-A7C4-F7B9B0A1C87D}" srcOrd="16" destOrd="0" presId="urn:microsoft.com/office/officeart/2005/8/layout/default"/>
    <dgm:cxn modelId="{28F271C0-6E11-4984-A7E3-2CE7445A9642}" type="presParOf" srcId="{2996B711-4FDB-4925-B485-CC0A4F829604}" destId="{136F09B1-1CA0-4E92-ABA9-5BA380A1488C}" srcOrd="17" destOrd="0" presId="urn:microsoft.com/office/officeart/2005/8/layout/default"/>
    <dgm:cxn modelId="{D1FB2340-1A95-4FFE-A481-FC796C49A489}" type="presParOf" srcId="{2996B711-4FDB-4925-B485-CC0A4F829604}" destId="{17F13461-CA37-4BEA-8F3C-953F31859CC9}" srcOrd="18" destOrd="0" presId="urn:microsoft.com/office/officeart/2005/8/layout/default"/>
    <dgm:cxn modelId="{BB9F12E1-8BE0-492C-89E4-0A98BD30B780}" type="presParOf" srcId="{2996B711-4FDB-4925-B485-CC0A4F829604}" destId="{327AC604-AB40-4649-B170-45B61BC76EFB}" srcOrd="19" destOrd="0" presId="urn:microsoft.com/office/officeart/2005/8/layout/default"/>
    <dgm:cxn modelId="{7AEEF6D2-F36B-4910-B196-7FA2DACA4945}" type="presParOf" srcId="{2996B711-4FDB-4925-B485-CC0A4F829604}" destId="{D9AC0F00-01C3-4B7A-8BE4-ADFD53D39C21}" srcOrd="20" destOrd="0" presId="urn:microsoft.com/office/officeart/2005/8/layout/default"/>
    <dgm:cxn modelId="{0E09BE35-C4DC-40C9-A47D-F92429945E66}" type="presParOf" srcId="{2996B711-4FDB-4925-B485-CC0A4F829604}" destId="{91865B51-EE17-4475-820F-B0C3FBDFE8A2}" srcOrd="21" destOrd="0" presId="urn:microsoft.com/office/officeart/2005/8/layout/default"/>
    <dgm:cxn modelId="{D9D6720A-80DE-44B8-9C71-E08FB403802A}" type="presParOf" srcId="{2996B711-4FDB-4925-B485-CC0A4F829604}" destId="{3622B770-B62B-41A8-8EDE-37F29A8EA243}"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7C4333-E720-438A-B8D6-B916D8AAD033}">
      <dsp:nvSpPr>
        <dsp:cNvPr id="0" name=""/>
        <dsp:cNvSpPr/>
      </dsp:nvSpPr>
      <dsp:spPr>
        <a:xfrm>
          <a:off x="413348" y="1913"/>
          <a:ext cx="2331711" cy="139902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Course Credit</a:t>
          </a:r>
          <a:endParaRPr lang="en-US" sz="2000" kern="1200"/>
        </a:p>
      </dsp:txBody>
      <dsp:txXfrm>
        <a:off x="413348" y="1913"/>
        <a:ext cx="2331711" cy="1399027"/>
      </dsp:txXfrm>
    </dsp:sp>
    <dsp:sp modelId="{1ED189C6-069F-4065-A76E-23C59835B6FA}">
      <dsp:nvSpPr>
        <dsp:cNvPr id="0" name=""/>
        <dsp:cNvSpPr/>
      </dsp:nvSpPr>
      <dsp:spPr>
        <a:xfrm>
          <a:off x="409035" y="1665175"/>
          <a:ext cx="2331711" cy="139902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Directed Independent Research (--4912 courses)</a:t>
          </a:r>
        </a:p>
      </dsp:txBody>
      <dsp:txXfrm>
        <a:off x="409035" y="1665175"/>
        <a:ext cx="2331711" cy="1399027"/>
      </dsp:txXfrm>
    </dsp:sp>
    <dsp:sp modelId="{5215B925-0BEF-4ED1-9052-53EAFE73854D}">
      <dsp:nvSpPr>
        <dsp:cNvPr id="0" name=""/>
        <dsp:cNvSpPr/>
      </dsp:nvSpPr>
      <dsp:spPr>
        <a:xfrm>
          <a:off x="409035" y="3262430"/>
          <a:ext cx="2331711" cy="139902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Honors Undergraduate Thesis- Burnett Honors College</a:t>
          </a:r>
        </a:p>
      </dsp:txBody>
      <dsp:txXfrm>
        <a:off x="409035" y="3262430"/>
        <a:ext cx="2331711" cy="1399027"/>
      </dsp:txXfrm>
    </dsp:sp>
    <dsp:sp modelId="{589338D4-E746-420B-AD75-A40798FD2295}">
      <dsp:nvSpPr>
        <dsp:cNvPr id="0" name=""/>
        <dsp:cNvSpPr/>
      </dsp:nvSpPr>
      <dsp:spPr>
        <a:xfrm>
          <a:off x="2998797" y="0"/>
          <a:ext cx="2331711" cy="1399027"/>
        </a:xfrm>
        <a:prstGeom prst="rect">
          <a:avLst/>
        </a:prstGeom>
        <a:solidFill>
          <a:schemeClr val="tx2">
            <a:lumMod val="50000"/>
            <a:lumOff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Funding</a:t>
          </a:r>
          <a:endParaRPr lang="en-US" sz="2000" kern="1200"/>
        </a:p>
      </dsp:txBody>
      <dsp:txXfrm>
        <a:off x="2998797" y="0"/>
        <a:ext cx="2331711" cy="1399027"/>
      </dsp:txXfrm>
    </dsp:sp>
    <dsp:sp modelId="{02F27114-2E62-4B34-B4B0-76D37BD6D209}">
      <dsp:nvSpPr>
        <dsp:cNvPr id="0" name=""/>
        <dsp:cNvSpPr/>
      </dsp:nvSpPr>
      <dsp:spPr>
        <a:xfrm>
          <a:off x="3094817" y="1667632"/>
          <a:ext cx="2331711" cy="1399027"/>
        </a:xfrm>
        <a:prstGeom prst="rect">
          <a:avLst/>
        </a:prstGeom>
        <a:solidFill>
          <a:schemeClr val="tx2">
            <a:lumMod val="50000"/>
            <a:lumOff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Undergraduate Research Assistants paid by external grants</a:t>
          </a:r>
        </a:p>
      </dsp:txBody>
      <dsp:txXfrm>
        <a:off x="3094817" y="1667632"/>
        <a:ext cx="2331711" cy="1399027"/>
      </dsp:txXfrm>
    </dsp:sp>
    <dsp:sp modelId="{E773F49A-E75D-4302-9D61-9C26C3217BD6}">
      <dsp:nvSpPr>
        <dsp:cNvPr id="0" name=""/>
        <dsp:cNvSpPr/>
      </dsp:nvSpPr>
      <dsp:spPr>
        <a:xfrm>
          <a:off x="3094817" y="3268223"/>
          <a:ext cx="2331711" cy="1399027"/>
        </a:xfrm>
        <a:prstGeom prst="rect">
          <a:avLst/>
        </a:prstGeom>
        <a:solidFill>
          <a:schemeClr val="tx2">
            <a:lumMod val="50000"/>
            <a:lumOff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Federal Work Study (one time)</a:t>
          </a:r>
        </a:p>
      </dsp:txBody>
      <dsp:txXfrm>
        <a:off x="3094817" y="3268223"/>
        <a:ext cx="2331711" cy="1399027"/>
      </dsp:txXfrm>
    </dsp:sp>
    <dsp:sp modelId="{CE424D12-B1E4-4A82-857A-AAA59E05596B}">
      <dsp:nvSpPr>
        <dsp:cNvPr id="0" name=""/>
        <dsp:cNvSpPr/>
      </dsp:nvSpPr>
      <dsp:spPr>
        <a:xfrm>
          <a:off x="5543114" y="0"/>
          <a:ext cx="2331711" cy="1399027"/>
        </a:xfrm>
        <a:prstGeom prst="rect">
          <a:avLst/>
        </a:prstGeom>
        <a:solidFill>
          <a:schemeClr val="accent1">
            <a:lumMod val="40000"/>
            <a:lumOff val="6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OUR Programs</a:t>
          </a:r>
          <a:endParaRPr lang="en-US" sz="2000" kern="1200"/>
        </a:p>
      </dsp:txBody>
      <dsp:txXfrm>
        <a:off x="5543114" y="0"/>
        <a:ext cx="2331711" cy="1399027"/>
      </dsp:txXfrm>
    </dsp:sp>
    <dsp:sp modelId="{1D701970-7D31-4C42-AC22-5E89F4F01462}">
      <dsp:nvSpPr>
        <dsp:cNvPr id="0" name=""/>
        <dsp:cNvSpPr/>
      </dsp:nvSpPr>
      <dsp:spPr>
        <a:xfrm>
          <a:off x="8107997" y="1634111"/>
          <a:ext cx="2331711" cy="1399027"/>
        </a:xfrm>
        <a:prstGeom prst="rect">
          <a:avLst/>
        </a:prstGeom>
        <a:solidFill>
          <a:schemeClr val="accent1">
            <a:lumMod val="40000"/>
            <a:lumOff val="6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Research and Travel Grants</a:t>
          </a:r>
        </a:p>
      </dsp:txBody>
      <dsp:txXfrm>
        <a:off x="8107997" y="1634111"/>
        <a:ext cx="2331711" cy="1399027"/>
      </dsp:txXfrm>
    </dsp:sp>
    <dsp:sp modelId="{B33202D7-B001-4918-A7C4-F7B9B0A1C87D}">
      <dsp:nvSpPr>
        <dsp:cNvPr id="0" name=""/>
        <dsp:cNvSpPr/>
      </dsp:nvSpPr>
      <dsp:spPr>
        <a:xfrm>
          <a:off x="413348" y="3266310"/>
          <a:ext cx="2331711" cy="139902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Travel Awards</a:t>
          </a:r>
        </a:p>
      </dsp:txBody>
      <dsp:txXfrm>
        <a:off x="413348" y="3266310"/>
        <a:ext cx="2331711" cy="1399027"/>
      </dsp:txXfrm>
    </dsp:sp>
    <dsp:sp modelId="{17F13461-CA37-4BEA-8F3C-953F31859CC9}">
      <dsp:nvSpPr>
        <dsp:cNvPr id="0" name=""/>
        <dsp:cNvSpPr/>
      </dsp:nvSpPr>
      <dsp:spPr>
        <a:xfrm>
          <a:off x="5589399" y="1673000"/>
          <a:ext cx="2331711" cy="1399027"/>
        </a:xfrm>
        <a:prstGeom prst="rect">
          <a:avLst/>
        </a:prstGeom>
        <a:solidFill>
          <a:schemeClr val="accent1">
            <a:lumMod val="40000"/>
            <a:lumOff val="6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Student Scholar Symposium</a:t>
          </a:r>
        </a:p>
      </dsp:txBody>
      <dsp:txXfrm>
        <a:off x="5589399" y="1673000"/>
        <a:ext cx="2331711" cy="1399027"/>
      </dsp:txXfrm>
    </dsp:sp>
    <dsp:sp modelId="{D9AC0F00-01C3-4B7A-8BE4-ADFD53D39C21}">
      <dsp:nvSpPr>
        <dsp:cNvPr id="0" name=""/>
        <dsp:cNvSpPr/>
      </dsp:nvSpPr>
      <dsp:spPr>
        <a:xfrm>
          <a:off x="5543114" y="3266310"/>
          <a:ext cx="2331711" cy="1399027"/>
        </a:xfrm>
        <a:prstGeom prst="rect">
          <a:avLst/>
        </a:prstGeom>
        <a:solidFill>
          <a:schemeClr val="accent1">
            <a:lumMod val="40000"/>
            <a:lumOff val="6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Summer Undergraduate Research Fellowship</a:t>
          </a:r>
        </a:p>
      </dsp:txBody>
      <dsp:txXfrm>
        <a:off x="5543114" y="3266310"/>
        <a:ext cx="2331711" cy="1399027"/>
      </dsp:txXfrm>
    </dsp:sp>
    <dsp:sp modelId="{3622B770-B62B-41A8-8EDE-37F29A8EA243}">
      <dsp:nvSpPr>
        <dsp:cNvPr id="0" name=""/>
        <dsp:cNvSpPr/>
      </dsp:nvSpPr>
      <dsp:spPr>
        <a:xfrm>
          <a:off x="8026014" y="0"/>
          <a:ext cx="2331711" cy="139902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Research-Centered Learning Communities </a:t>
          </a:r>
          <a:r>
            <a:rPr lang="en-US" sz="2000" kern="1200"/>
            <a:t>(McNair, etc.)</a:t>
          </a:r>
        </a:p>
      </dsp:txBody>
      <dsp:txXfrm>
        <a:off x="8026014" y="0"/>
        <a:ext cx="2331711" cy="139902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1440" tIns="45720" rIns="91440" bIns="45720" rtlCol="0"/>
          <a:lstStyle>
            <a:lvl1pPr algn="r">
              <a:defRPr sz="1200"/>
            </a:lvl1pPr>
          </a:lstStyle>
          <a:p>
            <a:fld id="{01926CF7-48D8-2F46-AFC8-8A5D2298DFDD}" type="datetimeFigureOut">
              <a:rPr lang="en-US" smtClean="0"/>
              <a:t>3/20/26</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1440" tIns="45720" rIns="91440" bIns="45720" rtlCol="0" anchor="b"/>
          <a:lstStyle>
            <a:lvl1pPr algn="r">
              <a:defRPr sz="1200"/>
            </a:lvl1pPr>
          </a:lstStyle>
          <a:p>
            <a:fld id="{237BF745-0557-B241-863F-056113C7032A}" type="slidenum">
              <a:rPr lang="en-US" smtClean="0"/>
              <a:t>‹#›</a:t>
            </a:fld>
            <a:endParaRPr lang="en-US" dirty="0"/>
          </a:p>
        </p:txBody>
      </p:sp>
    </p:spTree>
    <p:extLst>
      <p:ext uri="{BB962C8B-B14F-4D97-AF65-F5344CB8AC3E}">
        <p14:creationId xmlns:p14="http://schemas.microsoft.com/office/powerpoint/2010/main" val="316567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7BF745-0557-B241-863F-056113C7032A}" type="slidenum">
              <a:rPr lang="en-US" smtClean="0"/>
              <a:t>2</a:t>
            </a:fld>
            <a:endParaRPr lang="en-US" dirty="0"/>
          </a:p>
        </p:txBody>
      </p:sp>
    </p:spTree>
    <p:extLst>
      <p:ext uri="{BB962C8B-B14F-4D97-AF65-F5344CB8AC3E}">
        <p14:creationId xmlns:p14="http://schemas.microsoft.com/office/powerpoint/2010/main" val="188138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1:notes"/>
          <p:cNvSpPr>
            <a:spLocks noGrp="1" noRot="1" noChangeAspect="1"/>
          </p:cNvSpPr>
          <p:nvPr>
            <p:ph type="sldImg" idx="2"/>
          </p:nvPr>
        </p:nvSpPr>
        <p:spPr>
          <a:xfrm>
            <a:off x="795338"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11:notes"/>
          <p:cNvSpPr txBox="1">
            <a:spLocks noGrp="1"/>
          </p:cNvSpPr>
          <p:nvPr>
            <p:ph type="body" idx="1"/>
          </p:nvPr>
        </p:nvSpPr>
        <p:spPr>
          <a:xfrm>
            <a:off x="716619" y="4473892"/>
            <a:ext cx="5732949" cy="3660458"/>
          </a:xfrm>
          <a:prstGeom prst="rect">
            <a:avLst/>
          </a:prstGeom>
          <a:noFill/>
          <a:ln>
            <a:noFill/>
          </a:ln>
        </p:spPr>
        <p:txBody>
          <a:bodyPr spcFirstLastPara="1" wrap="square" lIns="94025" tIns="47000" rIns="94025" bIns="47000" anchor="t" anchorCtr="0">
            <a:noAutofit/>
          </a:bodyPr>
          <a:lstStyle/>
          <a:p>
            <a:pPr marL="0" lvl="0" indent="0" algn="l" rtl="0">
              <a:spcBef>
                <a:spcPts val="0"/>
              </a:spcBef>
              <a:spcAft>
                <a:spcPts val="0"/>
              </a:spcAft>
              <a:buNone/>
            </a:pPr>
            <a:r>
              <a:rPr lang="en-US" b="1" dirty="0"/>
              <a:t>CRAIG: </a:t>
            </a:r>
            <a:r>
              <a:rPr lang="en-US" dirty="0"/>
              <a:t>{Present} Referring back to the 2023 ConnectUR presentation from Amy and Craig about UR definitions. </a:t>
            </a:r>
            <a:endParaRPr dirty="0"/>
          </a:p>
          <a:p>
            <a:pPr marL="186017" lvl="0" indent="-165261" algn="l" rtl="0">
              <a:spcBef>
                <a:spcPts val="0"/>
              </a:spcBef>
              <a:spcAft>
                <a:spcPts val="0"/>
              </a:spcAft>
              <a:buClr>
                <a:schemeClr val="dk1"/>
              </a:buClr>
              <a:buSzPts val="1100"/>
              <a:buFont typeface="Arial"/>
              <a:buChar char="•"/>
            </a:pPr>
            <a:r>
              <a:rPr lang="en-US" dirty="0"/>
              <a:t>The reporting foundations we now use at Purdue started around 2019.</a:t>
            </a:r>
            <a:endParaRPr dirty="0"/>
          </a:p>
          <a:p>
            <a:pPr marL="186017" lvl="0" indent="-165261" algn="l" rtl="0">
              <a:spcBef>
                <a:spcPts val="0"/>
              </a:spcBef>
              <a:spcAft>
                <a:spcPts val="0"/>
              </a:spcAft>
              <a:buClr>
                <a:schemeClr val="dk1"/>
              </a:buClr>
              <a:buSzPts val="1100"/>
              <a:buFont typeface="Arial"/>
              <a:buChar char="•"/>
            </a:pPr>
            <a:r>
              <a:rPr lang="en-US" dirty="0"/>
              <a:t>Other issues (shown here) appeared as we discussed terms and definitions. We did not track counts of each issue but noticed themes.</a:t>
            </a:r>
            <a:endParaRPr dirty="0"/>
          </a:p>
          <a:p>
            <a:pPr marL="186017" lvl="0" indent="-165261" algn="l" rtl="0">
              <a:spcBef>
                <a:spcPts val="0"/>
              </a:spcBef>
              <a:spcAft>
                <a:spcPts val="0"/>
              </a:spcAft>
              <a:buClr>
                <a:schemeClr val="dk1"/>
              </a:buClr>
              <a:buSzPts val="1100"/>
              <a:buFont typeface="Arial"/>
              <a:buChar char="•"/>
            </a:pPr>
            <a:r>
              <a:rPr lang="en-US" dirty="0"/>
              <a:t>Reappearance of these themes kept occurring; this was evidence of the need for definitions and to support accurate reporting.</a:t>
            </a:r>
          </a:p>
          <a:p>
            <a:pPr marL="20756" lvl="0" indent="0" algn="l" rtl="0">
              <a:spcBef>
                <a:spcPts val="0"/>
              </a:spcBef>
              <a:spcAft>
                <a:spcPts val="0"/>
              </a:spcAft>
              <a:buClr>
                <a:schemeClr val="dk1"/>
              </a:buClr>
              <a:buSzPts val="1100"/>
              <a:buFont typeface="Arial"/>
              <a:buNone/>
            </a:pPr>
            <a:r>
              <a:rPr lang="en-US" dirty="0"/>
              <a:t>The shared resources include a worksheet. Part 1 helps you identify your own issues.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AMY: </a:t>
            </a:r>
            <a:r>
              <a:rPr lang="en-US" dirty="0"/>
              <a:t>{Present} For an example of institutional inconsistency, "2000" published in multiple places without a source and we could not validate it between 2017 (OUR founded) and 2022. As of this AY, we are past 4000 students tracked with at least one URE within the AY.</a:t>
            </a:r>
            <a:endParaRPr dirty="0"/>
          </a:p>
        </p:txBody>
      </p:sp>
      <p:sp>
        <p:nvSpPr>
          <p:cNvPr id="357" name="Google Shape;357;p11:notes"/>
          <p:cNvSpPr txBox="1">
            <a:spLocks noGrp="1"/>
          </p:cNvSpPr>
          <p:nvPr>
            <p:ph type="sldNum" idx="12"/>
          </p:nvPr>
        </p:nvSpPr>
        <p:spPr>
          <a:xfrm>
            <a:off x="4059181" y="8829970"/>
            <a:ext cx="3105348" cy="466433"/>
          </a:xfrm>
          <a:prstGeom prst="rect">
            <a:avLst/>
          </a:prstGeom>
          <a:noFill/>
          <a:ln>
            <a:noFill/>
          </a:ln>
        </p:spPr>
        <p:txBody>
          <a:bodyPr spcFirstLastPara="1" wrap="square" lIns="94025" tIns="47000" rIns="94025" bIns="47000" anchor="b" anchorCtr="0">
            <a:noAutofit/>
          </a:bodyPr>
          <a:lstStyle/>
          <a:p>
            <a:pPr marL="0" lvl="0" indent="0" algn="r" rtl="0">
              <a:spcBef>
                <a:spcPts val="0"/>
              </a:spcBef>
              <a:spcAft>
                <a:spcPts val="0"/>
              </a:spcAft>
              <a:buNone/>
            </a:pPr>
            <a:fld id="{00000000-1234-1234-1234-123412341234}" type="slidenum">
              <a:rPr lang="en-US"/>
              <a:t>4</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14:notes"/>
          <p:cNvSpPr>
            <a:spLocks noGrp="1" noRot="1" noChangeAspect="1"/>
          </p:cNvSpPr>
          <p:nvPr>
            <p:ph type="sldImg" idx="2"/>
          </p:nvPr>
        </p:nvSpPr>
        <p:spPr>
          <a:xfrm>
            <a:off x="795338"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p14:notes"/>
          <p:cNvSpPr txBox="1">
            <a:spLocks noGrp="1"/>
          </p:cNvSpPr>
          <p:nvPr>
            <p:ph type="body" idx="1"/>
          </p:nvPr>
        </p:nvSpPr>
        <p:spPr>
          <a:xfrm>
            <a:off x="716619" y="4473892"/>
            <a:ext cx="5732949" cy="3660458"/>
          </a:xfrm>
          <a:prstGeom prst="rect">
            <a:avLst/>
          </a:prstGeom>
          <a:noFill/>
          <a:ln>
            <a:noFill/>
          </a:ln>
        </p:spPr>
        <p:txBody>
          <a:bodyPr spcFirstLastPara="1" wrap="square" lIns="94025" tIns="47000" rIns="94025" bIns="47000" anchor="t" anchorCtr="0">
            <a:noAutofit/>
          </a:bodyPr>
          <a:lstStyle/>
          <a:p>
            <a:pPr marL="0" lvl="0" indent="0" algn="l" rtl="0">
              <a:spcBef>
                <a:spcPts val="0"/>
              </a:spcBef>
              <a:spcAft>
                <a:spcPts val="0"/>
              </a:spcAft>
              <a:buNone/>
            </a:pPr>
            <a:r>
              <a:rPr lang="en-US" b="1" dirty="0">
                <a:solidFill>
                  <a:schemeClr val="dk1"/>
                </a:solidFill>
              </a:rPr>
              <a:t>AMY: </a:t>
            </a:r>
            <a:r>
              <a:rPr lang="en-US" dirty="0">
                <a:solidFill>
                  <a:schemeClr val="dk1"/>
                </a:solidFill>
              </a:rPr>
              <a:t>{Present} </a:t>
            </a:r>
          </a:p>
          <a:p>
            <a:pPr marL="171450" lvl="0" indent="-171450" algn="l" rtl="0">
              <a:spcBef>
                <a:spcPts val="0"/>
              </a:spcBef>
              <a:spcAft>
                <a:spcPts val="0"/>
              </a:spcAft>
              <a:buFont typeface="Arial" panose="020B0604020202020204" pitchFamily="34" charset="0"/>
              <a:buChar char="•"/>
            </a:pPr>
            <a:r>
              <a:rPr lang="en-US" dirty="0">
                <a:solidFill>
                  <a:schemeClr val="dk1"/>
                </a:solidFill>
              </a:rPr>
              <a:t>Targeted expectations:</a:t>
            </a:r>
          </a:p>
          <a:p>
            <a:pPr marL="628650" lvl="1" indent="-171450" algn="l" rtl="0">
              <a:spcBef>
                <a:spcPts val="0"/>
              </a:spcBef>
              <a:spcAft>
                <a:spcPts val="0"/>
              </a:spcAft>
              <a:buFont typeface="Arial" panose="020B0604020202020204" pitchFamily="34" charset="0"/>
              <a:buChar char="•"/>
            </a:pPr>
            <a:r>
              <a:rPr lang="en-US" i="0" dirty="0"/>
              <a:t>The key metrics are the most common reporting sought from us. On the left are additional expectations from stakeholders; anticipating these better prepares us to meeting the expectations.</a:t>
            </a:r>
          </a:p>
          <a:p>
            <a:pPr marL="171450" lvl="0" indent="-171450" algn="l" rtl="0">
              <a:spcBef>
                <a:spcPts val="0"/>
              </a:spcBef>
              <a:spcAft>
                <a:spcPts val="0"/>
              </a:spcAft>
              <a:buFont typeface="Arial" panose="020B0604020202020204" pitchFamily="34" charset="0"/>
              <a:buChar char="•"/>
            </a:pPr>
            <a:r>
              <a:rPr lang="en-US" i="0" dirty="0"/>
              <a:t>How we meet: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a:t>On the right are our most common strategies for institutional reporting.</a:t>
            </a:r>
          </a:p>
          <a:p>
            <a:pPr marL="171450" lvl="0" indent="-171450" algn="l" rtl="0">
              <a:spcBef>
                <a:spcPts val="0"/>
              </a:spcBef>
              <a:spcAft>
                <a:spcPts val="0"/>
              </a:spcAft>
              <a:buFont typeface="Arial" panose="020B0604020202020204" pitchFamily="34" charset="0"/>
              <a:buChar char="•"/>
            </a:pPr>
            <a:endParaRPr lang="en-US" i="0" dirty="0"/>
          </a:p>
          <a:p>
            <a:pPr marL="0" lvl="0" indent="0" algn="l" rtl="0">
              <a:spcBef>
                <a:spcPts val="0"/>
              </a:spcBef>
              <a:spcAft>
                <a:spcPts val="0"/>
              </a:spcAft>
              <a:buFont typeface="Arial" panose="020B0604020202020204" pitchFamily="34" charset="0"/>
              <a:buNone/>
            </a:pPr>
            <a:r>
              <a:rPr lang="en-US" b="1" i="0" dirty="0"/>
              <a:t>CRAIG: </a:t>
            </a:r>
            <a:r>
              <a:rPr lang="en-US" i="0" dirty="0"/>
              <a:t>{Present} How we meet:</a:t>
            </a:r>
          </a:p>
          <a:p>
            <a:pPr marL="171450" lvl="0" indent="-171450" algn="l" rtl="0">
              <a:spcBef>
                <a:spcPts val="0"/>
              </a:spcBef>
              <a:spcAft>
                <a:spcPts val="0"/>
              </a:spcAft>
              <a:buFont typeface="Arial" panose="020B0604020202020204" pitchFamily="34" charset="0"/>
              <a:buChar char="•"/>
            </a:pPr>
            <a:r>
              <a:rPr lang="en-US" i="0" dirty="0"/>
              <a:t>Not enough time to go through all the data sources and fields in these sources. </a:t>
            </a:r>
          </a:p>
          <a:p>
            <a:pPr marL="171450" lvl="0" indent="-171450" algn="l" rtl="0">
              <a:spcBef>
                <a:spcPts val="0"/>
              </a:spcBef>
              <a:spcAft>
                <a:spcPts val="0"/>
              </a:spcAft>
              <a:buFont typeface="Arial" panose="020B0604020202020204" pitchFamily="34" charset="0"/>
              <a:buChar char="•"/>
            </a:pPr>
            <a:r>
              <a:rPr lang="en-US" i="0" dirty="0"/>
              <a:t>Overall, the goal is to create/maintain robust datasets that allow us to be nimble/responsive to JIT request. (For ex, “how many URs are STEM students?)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Shared resources include a worksheet. Parts 3/4 helps you identify data sources, and includes a list of the fields common across all our data sources, tracking experiences, students, and mentors.</a:t>
            </a:r>
          </a:p>
          <a:p>
            <a:pPr marL="171450" lvl="0" indent="-171450" algn="l" rtl="0">
              <a:spcBef>
                <a:spcPts val="0"/>
              </a:spcBef>
              <a:spcAft>
                <a:spcPts val="0"/>
              </a:spcAft>
              <a:buFont typeface="Arial" panose="020B0604020202020204" pitchFamily="34" charset="0"/>
              <a:buChar char="•"/>
            </a:pPr>
            <a:endParaRPr i="0" dirty="0"/>
          </a:p>
          <a:p>
            <a:pPr marL="0" lvl="0" indent="0" algn="l" rtl="0">
              <a:spcBef>
                <a:spcPts val="0"/>
              </a:spcBef>
              <a:spcAft>
                <a:spcPts val="0"/>
              </a:spcAft>
              <a:buNone/>
            </a:pPr>
            <a:endParaRPr i="0" dirty="0"/>
          </a:p>
          <a:p>
            <a:pPr marL="0" lvl="0" indent="0" algn="l" rtl="0">
              <a:spcBef>
                <a:spcPts val="0"/>
              </a:spcBef>
              <a:spcAft>
                <a:spcPts val="0"/>
              </a:spcAft>
              <a:buNone/>
            </a:pPr>
            <a:endParaRPr i="0" dirty="0"/>
          </a:p>
          <a:p>
            <a:pPr marL="0" lvl="0" indent="0" algn="l" rtl="0">
              <a:spcBef>
                <a:spcPts val="0"/>
              </a:spcBef>
              <a:spcAft>
                <a:spcPts val="0"/>
              </a:spcAft>
              <a:buNone/>
            </a:pPr>
            <a:endParaRPr i="0" dirty="0"/>
          </a:p>
        </p:txBody>
      </p:sp>
      <p:sp>
        <p:nvSpPr>
          <p:cNvPr id="393" name="Google Shape;393;p14:notes"/>
          <p:cNvSpPr txBox="1">
            <a:spLocks noGrp="1"/>
          </p:cNvSpPr>
          <p:nvPr>
            <p:ph type="sldNum" idx="12"/>
          </p:nvPr>
        </p:nvSpPr>
        <p:spPr>
          <a:xfrm>
            <a:off x="4059181" y="8829970"/>
            <a:ext cx="3105348" cy="466433"/>
          </a:xfrm>
          <a:prstGeom prst="rect">
            <a:avLst/>
          </a:prstGeom>
          <a:noFill/>
          <a:ln>
            <a:noFill/>
          </a:ln>
        </p:spPr>
        <p:txBody>
          <a:bodyPr spcFirstLastPara="1" wrap="square" lIns="94025" tIns="47000" rIns="94025" bIns="47000" anchor="b" anchorCtr="0">
            <a:noAutofit/>
          </a:bodyPr>
          <a:lstStyle/>
          <a:p>
            <a:pPr marL="0" lvl="0" indent="0" algn="r" rtl="0">
              <a:spcBef>
                <a:spcPts val="0"/>
              </a:spcBef>
              <a:spcAft>
                <a:spcPts val="0"/>
              </a:spcAft>
              <a:buNone/>
            </a:pPr>
            <a:fld id="{00000000-1234-1234-1234-123412341234}" type="slidenum">
              <a:rPr lang="en-US"/>
              <a:t>6</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14:notes"/>
          <p:cNvSpPr>
            <a:spLocks noGrp="1" noRot="1" noChangeAspect="1"/>
          </p:cNvSpPr>
          <p:nvPr>
            <p:ph type="sldImg" idx="2"/>
          </p:nvPr>
        </p:nvSpPr>
        <p:spPr>
          <a:xfrm>
            <a:off x="795338"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p14:notes"/>
          <p:cNvSpPr txBox="1">
            <a:spLocks noGrp="1"/>
          </p:cNvSpPr>
          <p:nvPr>
            <p:ph type="body" idx="1"/>
          </p:nvPr>
        </p:nvSpPr>
        <p:spPr>
          <a:xfrm>
            <a:off x="716619" y="4473892"/>
            <a:ext cx="5732949" cy="3660458"/>
          </a:xfrm>
          <a:prstGeom prst="rect">
            <a:avLst/>
          </a:prstGeom>
          <a:noFill/>
          <a:ln>
            <a:noFill/>
          </a:ln>
        </p:spPr>
        <p:txBody>
          <a:bodyPr spcFirstLastPara="1" wrap="square" lIns="94025" tIns="47000" rIns="94025" bIns="47000" anchor="t" anchorCtr="0">
            <a:noAutofit/>
          </a:bodyPr>
          <a:lstStyle/>
          <a:p>
            <a:pPr marL="0" lvl="0" indent="0" algn="l" rtl="0">
              <a:spcBef>
                <a:spcPts val="0"/>
              </a:spcBef>
              <a:spcAft>
                <a:spcPts val="0"/>
              </a:spcAft>
              <a:buNone/>
            </a:pPr>
            <a:r>
              <a:rPr lang="en-US" b="1" dirty="0">
                <a:solidFill>
                  <a:schemeClr val="dk1"/>
                </a:solidFill>
              </a:rPr>
              <a:t>AMY: </a:t>
            </a:r>
            <a:r>
              <a:rPr lang="en-US" dirty="0">
                <a:solidFill>
                  <a:schemeClr val="dk1"/>
                </a:solidFill>
              </a:rPr>
              <a:t>{Present} </a:t>
            </a:r>
          </a:p>
          <a:p>
            <a:pPr marL="171450" lvl="0" indent="-171450" algn="l" rtl="0">
              <a:spcBef>
                <a:spcPts val="0"/>
              </a:spcBef>
              <a:spcAft>
                <a:spcPts val="0"/>
              </a:spcAft>
              <a:buFont typeface="Arial" panose="020B0604020202020204" pitchFamily="34" charset="0"/>
              <a:buChar char="•"/>
            </a:pPr>
            <a:r>
              <a:rPr lang="en-US" i="0" dirty="0"/>
              <a:t>Transition to Craig.</a:t>
            </a:r>
          </a:p>
          <a:p>
            <a:pPr marL="171450" lvl="0" indent="-171450" algn="l" rtl="0">
              <a:spcBef>
                <a:spcPts val="0"/>
              </a:spcBef>
              <a:spcAft>
                <a:spcPts val="0"/>
              </a:spcAft>
              <a:buFont typeface="Arial" panose="020B0604020202020204" pitchFamily="34" charset="0"/>
              <a:buChar char="•"/>
            </a:pPr>
            <a:endParaRPr lang="en-US" i="0" dirty="0"/>
          </a:p>
          <a:p>
            <a:pPr marL="0" lvl="0" indent="0" algn="l" rtl="0">
              <a:spcBef>
                <a:spcPts val="0"/>
              </a:spcBef>
              <a:spcAft>
                <a:spcPts val="0"/>
              </a:spcAft>
              <a:buNone/>
            </a:pPr>
            <a:r>
              <a:rPr lang="en-US" b="1" dirty="0">
                <a:solidFill>
                  <a:schemeClr val="dk1"/>
                </a:solidFill>
              </a:rPr>
              <a:t>CRAIG: </a:t>
            </a:r>
            <a:r>
              <a:rPr lang="en-US" dirty="0">
                <a:solidFill>
                  <a:schemeClr val="dk1"/>
                </a:solidFill>
              </a:rPr>
              <a:t>{Present} </a:t>
            </a:r>
          </a:p>
          <a:p>
            <a:pPr marL="171450" lvl="0" indent="-171450" algn="l" rtl="0">
              <a:spcBef>
                <a:spcPts val="0"/>
              </a:spcBef>
              <a:spcAft>
                <a:spcPts val="0"/>
              </a:spcAft>
              <a:buFont typeface="Arial" panose="020B0604020202020204" pitchFamily="34" charset="0"/>
              <a:buChar char="•"/>
            </a:pPr>
            <a:r>
              <a:rPr lang="en-US" i="0" dirty="0"/>
              <a:t>Go to Reporting website. Share samples, including reference back to what is available in OneDrive.</a:t>
            </a:r>
          </a:p>
          <a:p>
            <a:pPr marL="628650" lvl="1" indent="-171450" algn="l" rtl="0">
              <a:spcBef>
                <a:spcPts val="0"/>
              </a:spcBef>
              <a:spcAft>
                <a:spcPts val="0"/>
              </a:spcAft>
              <a:buFont typeface="Arial" panose="020B0604020202020204" pitchFamily="34" charset="0"/>
              <a:buChar char="•"/>
            </a:pPr>
            <a:endParaRPr lang="en-US" i="0" dirty="0"/>
          </a:p>
          <a:p>
            <a:pPr marL="0" lvl="0" indent="0" algn="l" rtl="0">
              <a:spcBef>
                <a:spcPts val="0"/>
              </a:spcBef>
              <a:spcAft>
                <a:spcPts val="0"/>
              </a:spcAft>
              <a:buNone/>
            </a:pPr>
            <a:endParaRPr lang="en-US" i="0" dirty="0"/>
          </a:p>
          <a:p>
            <a:pPr marL="0" lvl="0" indent="0" algn="l" rtl="0">
              <a:spcBef>
                <a:spcPts val="0"/>
              </a:spcBef>
              <a:spcAft>
                <a:spcPts val="0"/>
              </a:spcAft>
              <a:buNone/>
            </a:pPr>
            <a:endParaRPr lang="en-US" i="0" dirty="0"/>
          </a:p>
          <a:p>
            <a:pPr marL="0" lvl="0" indent="0" algn="l" rtl="0">
              <a:spcBef>
                <a:spcPts val="0"/>
              </a:spcBef>
              <a:spcAft>
                <a:spcPts val="0"/>
              </a:spcAft>
              <a:buFont typeface="Arial" panose="020B0604020202020204" pitchFamily="34" charset="0"/>
              <a:buNone/>
            </a:pPr>
            <a:endParaRPr lang="en-US" i="0" dirty="0"/>
          </a:p>
        </p:txBody>
      </p:sp>
      <p:sp>
        <p:nvSpPr>
          <p:cNvPr id="393" name="Google Shape;393;p14:notes"/>
          <p:cNvSpPr txBox="1">
            <a:spLocks noGrp="1"/>
          </p:cNvSpPr>
          <p:nvPr>
            <p:ph type="sldNum" idx="12"/>
          </p:nvPr>
        </p:nvSpPr>
        <p:spPr>
          <a:xfrm>
            <a:off x="4059181" y="8829970"/>
            <a:ext cx="3105348" cy="466433"/>
          </a:xfrm>
          <a:prstGeom prst="rect">
            <a:avLst/>
          </a:prstGeom>
          <a:noFill/>
          <a:ln>
            <a:noFill/>
          </a:ln>
        </p:spPr>
        <p:txBody>
          <a:bodyPr spcFirstLastPara="1" wrap="square" lIns="94025" tIns="47000" rIns="94025" bIns="47000" anchor="b" anchorCtr="0">
            <a:noAutofit/>
          </a:bodyPr>
          <a:lstStyle/>
          <a:p>
            <a:pPr marL="0" lvl="0" indent="0" algn="r" rtl="0">
              <a:spcBef>
                <a:spcPts val="0"/>
              </a:spcBef>
              <a:spcAft>
                <a:spcPts val="0"/>
              </a:spcAft>
              <a:buNone/>
            </a:pPr>
            <a:fld id="{00000000-1234-1234-1234-123412341234}" type="slidenum">
              <a:rPr lang="en-US"/>
              <a:t>7</a:t>
            </a:fld>
            <a:endParaRPr dirty="0"/>
          </a:p>
        </p:txBody>
      </p:sp>
    </p:spTree>
    <p:extLst>
      <p:ext uri="{BB962C8B-B14F-4D97-AF65-F5344CB8AC3E}">
        <p14:creationId xmlns:p14="http://schemas.microsoft.com/office/powerpoint/2010/main" val="1891982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CRAIG:</a:t>
            </a:r>
          </a:p>
          <a:p>
            <a:r>
              <a:rPr lang="en-US" dirty="0"/>
              <a:t>{Present} what we take from these results, how we have (or might still) change.</a:t>
            </a:r>
          </a:p>
          <a:p>
            <a:r>
              <a:rPr lang="en-US" dirty="0"/>
              <a:t>{Discussion} Start Q/A here, then transition to next slide.</a:t>
            </a:r>
          </a:p>
        </p:txBody>
      </p:sp>
      <p:sp>
        <p:nvSpPr>
          <p:cNvPr id="4" name="Slide Number Placeholder 3"/>
          <p:cNvSpPr>
            <a:spLocks noGrp="1"/>
          </p:cNvSpPr>
          <p:nvPr>
            <p:ph type="sldNum" sz="quarter" idx="5"/>
          </p:nvPr>
        </p:nvSpPr>
        <p:spPr/>
        <p:txBody>
          <a:bodyPr/>
          <a:lstStyle/>
          <a:p>
            <a:fld id="{237BF745-0557-B241-863F-056113C7032A}" type="slidenum">
              <a:rPr lang="en-US" smtClean="0"/>
              <a:t>8</a:t>
            </a:fld>
            <a:endParaRPr lang="en-US" dirty="0"/>
          </a:p>
        </p:txBody>
      </p:sp>
    </p:spTree>
    <p:extLst>
      <p:ext uri="{BB962C8B-B14F-4D97-AF65-F5344CB8AC3E}">
        <p14:creationId xmlns:p14="http://schemas.microsoft.com/office/powerpoint/2010/main" val="4246190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01AEB7-DF1E-074E-AD3C-BD912806E1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1140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01AEB7-DF1E-074E-AD3C-BD912806E1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80902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lack">
    <p:bg>
      <p:bgPr>
        <a:solidFill>
          <a:schemeClr val="tx1"/>
        </a:solidFill>
        <a:effectLst/>
      </p:bgPr>
    </p:bg>
    <p:spTree>
      <p:nvGrpSpPr>
        <p:cNvPr id="1" name=""/>
        <p:cNvGrpSpPr/>
        <p:nvPr/>
      </p:nvGrpSpPr>
      <p:grpSpPr>
        <a:xfrm>
          <a:off x="0" y="0"/>
          <a:ext cx="0" cy="0"/>
          <a:chOff x="0" y="0"/>
          <a:chExt cx="0" cy="0"/>
        </a:xfrm>
      </p:grpSpPr>
      <p:pic>
        <p:nvPicPr>
          <p:cNvPr id="13" name="Purdue Logo" descr="Purdue Logo">
            <a:extLst>
              <a:ext uri="{FF2B5EF4-FFF2-40B4-BE49-F238E27FC236}">
                <a16:creationId xmlns:a16="http://schemas.microsoft.com/office/drawing/2014/main" id="{121060AA-930A-4F8F-D7F6-9CFE82494609}"/>
              </a:ext>
            </a:extLst>
          </p:cNvPr>
          <p:cNvPicPr>
            <a:picLocks noChangeAspect="1"/>
          </p:cNvPicPr>
          <p:nvPr userDrawn="1"/>
        </p:nvPicPr>
        <p:blipFill>
          <a:blip r:embed="rId2"/>
          <a:stretch>
            <a:fillRect/>
          </a:stretch>
        </p:blipFill>
        <p:spPr>
          <a:xfrm>
            <a:off x="1027077" y="5756157"/>
            <a:ext cx="2709200" cy="484939"/>
          </a:xfrm>
          <a:prstGeom prst="rect">
            <a:avLst/>
          </a:prstGeom>
        </p:spPr>
      </p:pic>
      <p:pic>
        <p:nvPicPr>
          <p:cNvPr id="2" name="Black Triangle">
            <a:extLst>
              <a:ext uri="{FF2B5EF4-FFF2-40B4-BE49-F238E27FC236}">
                <a16:creationId xmlns:a16="http://schemas.microsoft.com/office/drawing/2014/main" id="{E6FF8326-7C7F-B6EE-5081-7AD19B61BF99}"/>
              </a:ext>
            </a:extLst>
          </p:cNvPr>
          <p:cNvPicPr>
            <a:picLocks noChangeAspect="1"/>
          </p:cNvPicPr>
          <p:nvPr userDrawn="1"/>
        </p:nvPicPr>
        <p:blipFill>
          <a:blip r:embed="rId3"/>
          <a:stretch>
            <a:fillRect/>
          </a:stretch>
        </p:blipFill>
        <p:spPr>
          <a:xfrm>
            <a:off x="9956800" y="0"/>
            <a:ext cx="2235200" cy="6858000"/>
          </a:xfrm>
          <a:prstGeom prst="rect">
            <a:avLst/>
          </a:prstGeom>
          <a:noFill/>
        </p:spPr>
      </p:pic>
      <p:sp>
        <p:nvSpPr>
          <p:cNvPr id="6" name="Triangle 5">
            <a:extLst>
              <a:ext uri="{FF2B5EF4-FFF2-40B4-BE49-F238E27FC236}">
                <a16:creationId xmlns:a16="http://schemas.microsoft.com/office/drawing/2014/main" id="{47BD40D6-A6F9-8B8C-560F-0C7A97097E8F}"/>
              </a:ext>
            </a:extLst>
          </p:cNvPr>
          <p:cNvSpPr/>
          <p:nvPr userDrawn="1"/>
        </p:nvSpPr>
        <p:spPr>
          <a:xfrm>
            <a:off x="9954706" y="-9439"/>
            <a:ext cx="2246721" cy="6867440"/>
          </a:xfrm>
          <a:custGeom>
            <a:avLst/>
            <a:gdLst>
              <a:gd name="connsiteX0" fmla="*/ 0 w 2243579"/>
              <a:gd name="connsiteY0" fmla="*/ 0 h 6881568"/>
              <a:gd name="connsiteX1" fmla="*/ 2243579 w 2243579"/>
              <a:gd name="connsiteY1" fmla="*/ 0 h 6881568"/>
              <a:gd name="connsiteX2" fmla="*/ 2243579 w 2243579"/>
              <a:gd name="connsiteY2" fmla="*/ 6881568 h 6881568"/>
              <a:gd name="connsiteX3" fmla="*/ 0 w 2243579"/>
              <a:gd name="connsiteY3" fmla="*/ 6881568 h 6881568"/>
              <a:gd name="connsiteX4" fmla="*/ 0 w 2243579"/>
              <a:gd name="connsiteY4" fmla="*/ 0 h 6881568"/>
              <a:gd name="connsiteX0" fmla="*/ 1300899 w 2243579"/>
              <a:gd name="connsiteY0" fmla="*/ 565608 h 6881568"/>
              <a:gd name="connsiteX1" fmla="*/ 2243579 w 2243579"/>
              <a:gd name="connsiteY1" fmla="*/ 0 h 6881568"/>
              <a:gd name="connsiteX2" fmla="*/ 2243579 w 2243579"/>
              <a:gd name="connsiteY2" fmla="*/ 6881568 h 6881568"/>
              <a:gd name="connsiteX3" fmla="*/ 0 w 2243579"/>
              <a:gd name="connsiteY3" fmla="*/ 6881568 h 6881568"/>
              <a:gd name="connsiteX4" fmla="*/ 1300899 w 2243579"/>
              <a:gd name="connsiteY4" fmla="*/ 565608 h 6881568"/>
              <a:gd name="connsiteX0" fmla="*/ 1602557 w 2243579"/>
              <a:gd name="connsiteY0" fmla="*/ 18854 h 6881568"/>
              <a:gd name="connsiteX1" fmla="*/ 2243579 w 2243579"/>
              <a:gd name="connsiteY1" fmla="*/ 0 h 6881568"/>
              <a:gd name="connsiteX2" fmla="*/ 2243579 w 2243579"/>
              <a:gd name="connsiteY2" fmla="*/ 6881568 h 6881568"/>
              <a:gd name="connsiteX3" fmla="*/ 0 w 2243579"/>
              <a:gd name="connsiteY3" fmla="*/ 6881568 h 6881568"/>
              <a:gd name="connsiteX4" fmla="*/ 1602557 w 2243579"/>
              <a:gd name="connsiteY4" fmla="*/ 18854 h 6881568"/>
              <a:gd name="connsiteX0" fmla="*/ 1319753 w 1960775"/>
              <a:gd name="connsiteY0" fmla="*/ 18854 h 6881568"/>
              <a:gd name="connsiteX1" fmla="*/ 1960775 w 1960775"/>
              <a:gd name="connsiteY1" fmla="*/ 0 h 6881568"/>
              <a:gd name="connsiteX2" fmla="*/ 1960775 w 1960775"/>
              <a:gd name="connsiteY2" fmla="*/ 6881568 h 6881568"/>
              <a:gd name="connsiteX3" fmla="*/ 0 w 1960775"/>
              <a:gd name="connsiteY3" fmla="*/ 6806154 h 6881568"/>
              <a:gd name="connsiteX4" fmla="*/ 1319753 w 1960775"/>
              <a:gd name="connsiteY4" fmla="*/ 18854 h 6881568"/>
              <a:gd name="connsiteX0" fmla="*/ 1593130 w 2234152"/>
              <a:gd name="connsiteY0" fmla="*/ 18854 h 6881569"/>
              <a:gd name="connsiteX1" fmla="*/ 2234152 w 2234152"/>
              <a:gd name="connsiteY1" fmla="*/ 0 h 6881569"/>
              <a:gd name="connsiteX2" fmla="*/ 2234152 w 2234152"/>
              <a:gd name="connsiteY2" fmla="*/ 6881568 h 6881569"/>
              <a:gd name="connsiteX3" fmla="*/ 0 w 2234152"/>
              <a:gd name="connsiteY3" fmla="*/ 6881569 h 6881569"/>
              <a:gd name="connsiteX4" fmla="*/ 1593130 w 2234152"/>
              <a:gd name="connsiteY4" fmla="*/ 18854 h 6881569"/>
              <a:gd name="connsiteX0" fmla="*/ 1583717 w 2234152"/>
              <a:gd name="connsiteY0" fmla="*/ 9420 h 6881569"/>
              <a:gd name="connsiteX1" fmla="*/ 2234152 w 2234152"/>
              <a:gd name="connsiteY1" fmla="*/ 0 h 6881569"/>
              <a:gd name="connsiteX2" fmla="*/ 2234152 w 2234152"/>
              <a:gd name="connsiteY2" fmla="*/ 6881568 h 6881569"/>
              <a:gd name="connsiteX3" fmla="*/ 0 w 2234152"/>
              <a:gd name="connsiteY3" fmla="*/ 6881569 h 6881569"/>
              <a:gd name="connsiteX4" fmla="*/ 1583717 w 2234152"/>
              <a:gd name="connsiteY4" fmla="*/ 9420 h 6881569"/>
              <a:gd name="connsiteX0" fmla="*/ 1583717 w 2243566"/>
              <a:gd name="connsiteY0" fmla="*/ 0 h 6872149"/>
              <a:gd name="connsiteX1" fmla="*/ 2243566 w 2243566"/>
              <a:gd name="connsiteY1" fmla="*/ 12 h 6872149"/>
              <a:gd name="connsiteX2" fmla="*/ 2234152 w 2243566"/>
              <a:gd name="connsiteY2" fmla="*/ 6872148 h 6872149"/>
              <a:gd name="connsiteX3" fmla="*/ 0 w 2243566"/>
              <a:gd name="connsiteY3" fmla="*/ 6872149 h 6872149"/>
              <a:gd name="connsiteX4" fmla="*/ 1583717 w 2243566"/>
              <a:gd name="connsiteY4" fmla="*/ 0 h 6872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3566" h="6872149">
                <a:moveTo>
                  <a:pt x="1583717" y="0"/>
                </a:moveTo>
                <a:lnTo>
                  <a:pt x="2243566" y="12"/>
                </a:lnTo>
                <a:lnTo>
                  <a:pt x="2234152" y="6872148"/>
                </a:lnTo>
                <a:lnTo>
                  <a:pt x="0" y="6872149"/>
                </a:lnTo>
                <a:lnTo>
                  <a:pt x="1583717" y="0"/>
                </a:lnTo>
                <a:close/>
              </a:path>
            </a:pathLst>
          </a:custGeom>
          <a:solidFill>
            <a:srgbClr val="CFB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11870E27-202E-F717-3FB6-D69451DF1391}"/>
              </a:ext>
            </a:extLst>
          </p:cNvPr>
          <p:cNvSpPr>
            <a:spLocks noGrp="1"/>
          </p:cNvSpPr>
          <p:nvPr>
            <p:ph type="title" hasCustomPrompt="1"/>
          </p:nvPr>
        </p:nvSpPr>
        <p:spPr>
          <a:xfrm>
            <a:off x="1023257" y="2005070"/>
            <a:ext cx="7763458" cy="592834"/>
          </a:xfrm>
        </p:spPr>
        <p:txBody>
          <a:bodyPr>
            <a:noAutofit/>
          </a:bodyPr>
          <a:lstStyle>
            <a:lvl1pPr>
              <a:defRPr sz="5400" cap="none">
                <a:solidFill>
                  <a:schemeClr val="bg1"/>
                </a:solidFill>
              </a:defRPr>
            </a:lvl1pPr>
          </a:lstStyle>
          <a:p>
            <a:r>
              <a:rPr lang="en-US" dirty="0"/>
              <a:t>Presentation Title</a:t>
            </a:r>
          </a:p>
        </p:txBody>
      </p:sp>
      <p:sp>
        <p:nvSpPr>
          <p:cNvPr id="9" name="Text Placeholder 8">
            <a:extLst>
              <a:ext uri="{FF2B5EF4-FFF2-40B4-BE49-F238E27FC236}">
                <a16:creationId xmlns:a16="http://schemas.microsoft.com/office/drawing/2014/main" id="{3F3E966E-ACAB-E285-70D0-66AC08DF1386}"/>
              </a:ext>
            </a:extLst>
          </p:cNvPr>
          <p:cNvSpPr>
            <a:spLocks noGrp="1"/>
          </p:cNvSpPr>
          <p:nvPr>
            <p:ph type="body" sz="quarter" idx="10" hasCustomPrompt="1"/>
          </p:nvPr>
        </p:nvSpPr>
        <p:spPr>
          <a:xfrm>
            <a:off x="1023257" y="2629338"/>
            <a:ext cx="7763458" cy="449263"/>
          </a:xfrm>
        </p:spPr>
        <p:txBody>
          <a:bodyPr>
            <a:noAutofit/>
          </a:bodyPr>
          <a:lstStyle>
            <a:lvl1pPr marL="0" indent="0">
              <a:buFontTx/>
              <a:buNone/>
              <a:defRPr sz="2400" b="1">
                <a:solidFill>
                  <a:schemeClr val="bg2"/>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Subtitle</a:t>
            </a:r>
          </a:p>
        </p:txBody>
      </p:sp>
      <p:sp>
        <p:nvSpPr>
          <p:cNvPr id="3" name="Text Placeholder 8">
            <a:extLst>
              <a:ext uri="{FF2B5EF4-FFF2-40B4-BE49-F238E27FC236}">
                <a16:creationId xmlns:a16="http://schemas.microsoft.com/office/drawing/2014/main" id="{76FFA1BC-72F9-9048-3E39-D300A3A6A52E}"/>
              </a:ext>
            </a:extLst>
          </p:cNvPr>
          <p:cNvSpPr>
            <a:spLocks noGrp="1"/>
          </p:cNvSpPr>
          <p:nvPr>
            <p:ph type="body" sz="quarter" idx="11" hasCustomPrompt="1"/>
          </p:nvPr>
        </p:nvSpPr>
        <p:spPr>
          <a:xfrm>
            <a:off x="1023257" y="3107129"/>
            <a:ext cx="7763458" cy="449263"/>
          </a:xfrm>
        </p:spPr>
        <p:txBody>
          <a:bodyPr>
            <a:normAutofit/>
          </a:bodyPr>
          <a:lstStyle>
            <a:lvl1pPr marL="0" indent="0">
              <a:buFontTx/>
              <a:buNone/>
              <a:defRPr sz="1600">
                <a:solidFill>
                  <a:schemeClr val="bg2"/>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fld id="{C7124C19-F609-8C4C-8116-78E353E3E672}" type="datetime1">
              <a:rPr lang="en-US" smtClean="0"/>
              <a:t>3/29/23</a:t>
            </a:fld>
            <a:endParaRPr lang="en-US" dirty="0"/>
          </a:p>
        </p:txBody>
      </p:sp>
    </p:spTree>
    <p:extLst>
      <p:ext uri="{BB962C8B-B14F-4D97-AF65-F5344CB8AC3E}">
        <p14:creationId xmlns:p14="http://schemas.microsoft.com/office/powerpoint/2010/main" val="4214527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with Copy - 2 Column">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457200" y="954291"/>
            <a:ext cx="11277600" cy="365760"/>
          </a:xfrm>
        </p:spPr>
        <p:txBody>
          <a:bodyPr>
            <a:noAutofit/>
          </a:bodyPr>
          <a:lstStyle>
            <a:lvl1pPr marL="0" indent="0" algn="l">
              <a:buNone/>
              <a:defRPr sz="22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446313" y="3652272"/>
            <a:ext cx="5469743" cy="2345757"/>
          </a:xfrm>
        </p:spPr>
        <p:txBody>
          <a:bodyPr numCol="1">
            <a:noAutofit/>
          </a:bodyPr>
          <a:lstStyle>
            <a:lvl1pPr marL="285750" indent="-285750" algn="l" fontAlgn="t">
              <a:buFont typeface="Wingdings" pitchFamily="2" charset="2"/>
              <a:buChar char="§"/>
              <a:defRPr sz="1800" baseline="0">
                <a:latin typeface="Franklin Gothic Book" panose="020B0503020102020204" pitchFamily="34" charset="0"/>
              </a:defRPr>
            </a:lvl1pPr>
            <a:lvl2pPr marL="457200" indent="0" algn="l">
              <a:buFontTx/>
              <a:buNone/>
              <a:defRPr sz="1800"/>
            </a:lvl2pPr>
            <a:lvl3pPr marL="914400" indent="0" algn="l">
              <a:buFontTx/>
              <a:buNone/>
              <a:defRPr sz="1800"/>
            </a:lvl3pPr>
            <a:lvl4pPr marL="1371600" indent="0" algn="l">
              <a:buFontTx/>
              <a:buNone/>
              <a:defRPr sz="1800"/>
            </a:lvl4pPr>
            <a:lvl5pPr marL="1828800" indent="0" algn="l">
              <a:buFontTx/>
              <a:buNone/>
              <a:defRPr sz="1800"/>
            </a:lvl5pPr>
          </a:lstStyle>
          <a:p>
            <a:pPr lvl="0"/>
            <a:r>
              <a:rPr lang="en-US" dirty="0"/>
              <a:t>Click to edit</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p>
        </p:txBody>
      </p:sp>
      <p:pic>
        <p:nvPicPr>
          <p:cNvPr id="4" name="Purdue Logo" descr="Purdue Logo">
            <a:extLst>
              <a:ext uri="{FF2B5EF4-FFF2-40B4-BE49-F238E27FC236}">
                <a16:creationId xmlns:a16="http://schemas.microsoft.com/office/drawing/2014/main" id="{D337403E-4A63-3B42-FC84-47BAEDD7A75E}"/>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2" name="Picture Placeholder 2">
            <a:extLst>
              <a:ext uri="{FF2B5EF4-FFF2-40B4-BE49-F238E27FC236}">
                <a16:creationId xmlns:a16="http://schemas.microsoft.com/office/drawing/2014/main" id="{EC508144-F984-C37C-90F6-AA8C545F3DA9}"/>
              </a:ext>
            </a:extLst>
          </p:cNvPr>
          <p:cNvSpPr>
            <a:spLocks noGrp="1"/>
          </p:cNvSpPr>
          <p:nvPr>
            <p:ph type="pic" idx="1"/>
          </p:nvPr>
        </p:nvSpPr>
        <p:spPr>
          <a:xfrm>
            <a:off x="446311" y="1543323"/>
            <a:ext cx="5469745" cy="188567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3" name="Picture Placeholder 2">
            <a:extLst>
              <a:ext uri="{FF2B5EF4-FFF2-40B4-BE49-F238E27FC236}">
                <a16:creationId xmlns:a16="http://schemas.microsoft.com/office/drawing/2014/main" id="{35480D7F-9BE0-34B6-0080-2DFC58123F3E}"/>
              </a:ext>
            </a:extLst>
          </p:cNvPr>
          <p:cNvSpPr>
            <a:spLocks noGrp="1"/>
          </p:cNvSpPr>
          <p:nvPr>
            <p:ph type="pic" idx="14"/>
          </p:nvPr>
        </p:nvSpPr>
        <p:spPr>
          <a:xfrm>
            <a:off x="6275945" y="1543323"/>
            <a:ext cx="5458727" cy="188567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Text Placeholder 11">
            <a:extLst>
              <a:ext uri="{FF2B5EF4-FFF2-40B4-BE49-F238E27FC236}">
                <a16:creationId xmlns:a16="http://schemas.microsoft.com/office/drawing/2014/main" id="{710C66FF-C32F-9EF8-4FBC-44E08230B658}"/>
              </a:ext>
            </a:extLst>
          </p:cNvPr>
          <p:cNvSpPr>
            <a:spLocks noGrp="1"/>
          </p:cNvSpPr>
          <p:nvPr>
            <p:ph type="body" sz="quarter" idx="15"/>
          </p:nvPr>
        </p:nvSpPr>
        <p:spPr>
          <a:xfrm>
            <a:off x="6264929" y="3652271"/>
            <a:ext cx="5469743" cy="2345757"/>
          </a:xfrm>
        </p:spPr>
        <p:txBody>
          <a:bodyPr numCol="1">
            <a:noAutofit/>
          </a:bodyPr>
          <a:lstStyle>
            <a:lvl1pPr marL="285750" indent="-285750" algn="l" fontAlgn="t">
              <a:buFont typeface="Wingdings" pitchFamily="2" charset="2"/>
              <a:buChar char="§"/>
              <a:defRPr sz="1800" baseline="0">
                <a:latin typeface="Franklin Gothic Book" panose="020B0503020102020204" pitchFamily="34" charset="0"/>
              </a:defRPr>
            </a:lvl1pPr>
            <a:lvl2pPr marL="457200" indent="0" algn="l">
              <a:buFontTx/>
              <a:buNone/>
              <a:defRPr sz="1800"/>
            </a:lvl2pPr>
            <a:lvl3pPr marL="914400" indent="0" algn="l">
              <a:buFontTx/>
              <a:buNone/>
              <a:defRPr sz="1800"/>
            </a:lvl3pPr>
            <a:lvl4pPr marL="1371600" indent="0" algn="l">
              <a:buFontTx/>
              <a:buNone/>
              <a:defRPr sz="1800"/>
            </a:lvl4pPr>
            <a:lvl5pPr marL="1828800" indent="0" algn="l">
              <a:buFontTx/>
              <a:buNone/>
              <a:defRPr sz="1800"/>
            </a:lvl5pPr>
          </a:lstStyle>
          <a:p>
            <a:pPr lvl="0"/>
            <a:r>
              <a:rPr lang="en-US" dirty="0"/>
              <a:t>Click to edit</a:t>
            </a:r>
          </a:p>
        </p:txBody>
      </p:sp>
      <p:sp>
        <p:nvSpPr>
          <p:cNvPr id="10" name="Footer Placeholder 9">
            <a:extLst>
              <a:ext uri="{FF2B5EF4-FFF2-40B4-BE49-F238E27FC236}">
                <a16:creationId xmlns:a16="http://schemas.microsoft.com/office/drawing/2014/main" id="{91641B97-9FFC-02AC-9A83-AD9CF1F958B2}"/>
              </a:ext>
            </a:extLst>
          </p:cNvPr>
          <p:cNvSpPr>
            <a:spLocks noGrp="1"/>
          </p:cNvSpPr>
          <p:nvPr>
            <p:ph type="ftr" sz="quarter" idx="16"/>
          </p:nvPr>
        </p:nvSpPr>
        <p:spPr/>
        <p:txBody>
          <a:bodyPr/>
          <a:lstStyle/>
          <a:p>
            <a:pPr algn="r"/>
            <a:r>
              <a:rPr lang="en-US" dirty="0"/>
              <a:t>            </a:t>
            </a:r>
            <a:fld id="{4E1F41B5-2924-4595-AF12-0F3B0004E79D}" type="slidenum">
              <a:rPr lang="en-US" smtClean="0"/>
              <a:pPr/>
              <a:t>‹#›</a:t>
            </a:fld>
            <a:endParaRPr lang="en-US" dirty="0"/>
          </a:p>
        </p:txBody>
      </p:sp>
    </p:spTree>
    <p:extLst>
      <p:ext uri="{BB962C8B-B14F-4D97-AF65-F5344CB8AC3E}">
        <p14:creationId xmlns:p14="http://schemas.microsoft.com/office/powerpoint/2010/main" val="1726685085"/>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with Copy - 3 Column">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457200" y="954291"/>
            <a:ext cx="11277600" cy="365760"/>
          </a:xfrm>
        </p:spPr>
        <p:txBody>
          <a:bodyPr>
            <a:noAutofit/>
          </a:bodyPr>
          <a:lstStyle>
            <a:lvl1pPr marL="0" indent="0" algn="l">
              <a:buNone/>
              <a:defRPr sz="22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446314" y="3652272"/>
            <a:ext cx="3534479" cy="2345757"/>
          </a:xfrm>
        </p:spPr>
        <p:txBody>
          <a:bodyPr numCol="1">
            <a:noAutofit/>
          </a:bodyPr>
          <a:lstStyle>
            <a:lvl1pPr marL="285750" indent="-285750" algn="l" fontAlgn="t">
              <a:buFont typeface="Wingdings" pitchFamily="2" charset="2"/>
              <a:buChar char="§"/>
              <a:defRPr sz="1800" baseline="0">
                <a:latin typeface="Franklin Gothic Book" panose="020B0503020102020204" pitchFamily="34" charset="0"/>
              </a:defRPr>
            </a:lvl1pPr>
            <a:lvl2pPr marL="457200" indent="0" algn="l">
              <a:buFontTx/>
              <a:buNone/>
              <a:defRPr sz="1800"/>
            </a:lvl2pPr>
            <a:lvl3pPr marL="914400" indent="0" algn="l">
              <a:buFontTx/>
              <a:buNone/>
              <a:defRPr sz="1800"/>
            </a:lvl3pPr>
            <a:lvl4pPr marL="1371600" indent="0" algn="l">
              <a:buFontTx/>
              <a:buNone/>
              <a:defRPr sz="1800"/>
            </a:lvl4pPr>
            <a:lvl5pPr marL="1828800" indent="0" algn="l">
              <a:buFontTx/>
              <a:buNone/>
              <a:defRPr sz="1800"/>
            </a:lvl5pPr>
          </a:lstStyle>
          <a:p>
            <a:pPr lvl="0"/>
            <a:r>
              <a:rPr lang="en-US" dirty="0"/>
              <a:t>Click to edit</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p>
        </p:txBody>
      </p:sp>
      <p:pic>
        <p:nvPicPr>
          <p:cNvPr id="4" name="Purdue Logo" descr="Purdue Logo">
            <a:extLst>
              <a:ext uri="{FF2B5EF4-FFF2-40B4-BE49-F238E27FC236}">
                <a16:creationId xmlns:a16="http://schemas.microsoft.com/office/drawing/2014/main" id="{D337403E-4A63-3B42-FC84-47BAEDD7A75E}"/>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2" name="Picture Placeholder 2">
            <a:extLst>
              <a:ext uri="{FF2B5EF4-FFF2-40B4-BE49-F238E27FC236}">
                <a16:creationId xmlns:a16="http://schemas.microsoft.com/office/drawing/2014/main" id="{EC508144-F984-C37C-90F6-AA8C545F3DA9}"/>
              </a:ext>
            </a:extLst>
          </p:cNvPr>
          <p:cNvSpPr>
            <a:spLocks noGrp="1"/>
          </p:cNvSpPr>
          <p:nvPr>
            <p:ph type="pic" idx="1"/>
          </p:nvPr>
        </p:nvSpPr>
        <p:spPr>
          <a:xfrm>
            <a:off x="446312" y="1543323"/>
            <a:ext cx="3534479" cy="188567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3" name="Picture Placeholder 2">
            <a:extLst>
              <a:ext uri="{FF2B5EF4-FFF2-40B4-BE49-F238E27FC236}">
                <a16:creationId xmlns:a16="http://schemas.microsoft.com/office/drawing/2014/main" id="{35480D7F-9BE0-34B6-0080-2DFC58123F3E}"/>
              </a:ext>
            </a:extLst>
          </p:cNvPr>
          <p:cNvSpPr>
            <a:spLocks noGrp="1"/>
          </p:cNvSpPr>
          <p:nvPr>
            <p:ph type="pic" idx="14"/>
          </p:nvPr>
        </p:nvSpPr>
        <p:spPr>
          <a:xfrm>
            <a:off x="4336974" y="1543324"/>
            <a:ext cx="3527360" cy="188567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Text Placeholder 11">
            <a:extLst>
              <a:ext uri="{FF2B5EF4-FFF2-40B4-BE49-F238E27FC236}">
                <a16:creationId xmlns:a16="http://schemas.microsoft.com/office/drawing/2014/main" id="{710C66FF-C32F-9EF8-4FBC-44E08230B658}"/>
              </a:ext>
            </a:extLst>
          </p:cNvPr>
          <p:cNvSpPr>
            <a:spLocks noGrp="1"/>
          </p:cNvSpPr>
          <p:nvPr>
            <p:ph type="body" sz="quarter" idx="15"/>
          </p:nvPr>
        </p:nvSpPr>
        <p:spPr>
          <a:xfrm>
            <a:off x="4325959" y="3652272"/>
            <a:ext cx="3534479" cy="2345757"/>
          </a:xfrm>
        </p:spPr>
        <p:txBody>
          <a:bodyPr numCol="1">
            <a:noAutofit/>
          </a:bodyPr>
          <a:lstStyle>
            <a:lvl1pPr marL="285750" indent="-285750" algn="l" fontAlgn="t">
              <a:buFont typeface="Wingdings" pitchFamily="2" charset="2"/>
              <a:buChar char="§"/>
              <a:defRPr sz="1800" baseline="0">
                <a:latin typeface="Franklin Gothic Book" panose="020B0503020102020204" pitchFamily="34" charset="0"/>
              </a:defRPr>
            </a:lvl1pPr>
            <a:lvl2pPr marL="457200" indent="0" algn="l">
              <a:buFontTx/>
              <a:buNone/>
              <a:defRPr sz="1800"/>
            </a:lvl2pPr>
            <a:lvl3pPr marL="914400" indent="0" algn="l">
              <a:buFontTx/>
              <a:buNone/>
              <a:defRPr sz="1800"/>
            </a:lvl3pPr>
            <a:lvl4pPr marL="1371600" indent="0" algn="l">
              <a:buFontTx/>
              <a:buNone/>
              <a:defRPr sz="1800"/>
            </a:lvl4pPr>
            <a:lvl5pPr marL="1828800" indent="0" algn="l">
              <a:buFontTx/>
              <a:buNone/>
              <a:defRPr sz="1800"/>
            </a:lvl5pPr>
          </a:lstStyle>
          <a:p>
            <a:pPr lvl="0"/>
            <a:r>
              <a:rPr lang="en-US" dirty="0"/>
              <a:t>Click to edit</a:t>
            </a:r>
          </a:p>
        </p:txBody>
      </p:sp>
      <p:sp>
        <p:nvSpPr>
          <p:cNvPr id="9" name="Picture Placeholder 2">
            <a:extLst>
              <a:ext uri="{FF2B5EF4-FFF2-40B4-BE49-F238E27FC236}">
                <a16:creationId xmlns:a16="http://schemas.microsoft.com/office/drawing/2014/main" id="{5D5694FC-6767-0363-8F8C-4C8AEA0C5DCC}"/>
              </a:ext>
            </a:extLst>
          </p:cNvPr>
          <p:cNvSpPr>
            <a:spLocks noGrp="1"/>
          </p:cNvSpPr>
          <p:nvPr>
            <p:ph type="pic" idx="16"/>
          </p:nvPr>
        </p:nvSpPr>
        <p:spPr>
          <a:xfrm>
            <a:off x="8205605" y="1532307"/>
            <a:ext cx="3527360" cy="188567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0" name="Text Placeholder 11">
            <a:extLst>
              <a:ext uri="{FF2B5EF4-FFF2-40B4-BE49-F238E27FC236}">
                <a16:creationId xmlns:a16="http://schemas.microsoft.com/office/drawing/2014/main" id="{347E27B2-1DE2-3469-81EF-9EBD7DC7AFBA}"/>
              </a:ext>
            </a:extLst>
          </p:cNvPr>
          <p:cNvSpPr>
            <a:spLocks noGrp="1"/>
          </p:cNvSpPr>
          <p:nvPr>
            <p:ph type="body" sz="quarter" idx="17"/>
          </p:nvPr>
        </p:nvSpPr>
        <p:spPr>
          <a:xfrm>
            <a:off x="8194590" y="3641255"/>
            <a:ext cx="3534479" cy="2345757"/>
          </a:xfrm>
        </p:spPr>
        <p:txBody>
          <a:bodyPr numCol="1">
            <a:noAutofit/>
          </a:bodyPr>
          <a:lstStyle>
            <a:lvl1pPr marL="285750" indent="-285750" algn="l" fontAlgn="t">
              <a:buFont typeface="Wingdings" pitchFamily="2" charset="2"/>
              <a:buChar char="§"/>
              <a:defRPr sz="1800" baseline="0">
                <a:latin typeface="Franklin Gothic Book" panose="020B0503020102020204" pitchFamily="34" charset="0"/>
              </a:defRPr>
            </a:lvl1pPr>
            <a:lvl2pPr marL="457200" indent="0" algn="l">
              <a:buFontTx/>
              <a:buNone/>
              <a:defRPr sz="1800"/>
            </a:lvl2pPr>
            <a:lvl3pPr marL="914400" indent="0" algn="l">
              <a:buFontTx/>
              <a:buNone/>
              <a:defRPr sz="1800"/>
            </a:lvl3pPr>
            <a:lvl4pPr marL="1371600" indent="0" algn="l">
              <a:buFontTx/>
              <a:buNone/>
              <a:defRPr sz="1800"/>
            </a:lvl4pPr>
            <a:lvl5pPr marL="1828800" indent="0" algn="l">
              <a:buFontTx/>
              <a:buNone/>
              <a:defRPr sz="1800"/>
            </a:lvl5pPr>
          </a:lstStyle>
          <a:p>
            <a:pPr lvl="0"/>
            <a:r>
              <a:rPr lang="en-US" dirty="0"/>
              <a:t>Click to edit</a:t>
            </a:r>
          </a:p>
        </p:txBody>
      </p:sp>
      <p:sp>
        <p:nvSpPr>
          <p:cNvPr id="11" name="Footer Placeholder 10">
            <a:extLst>
              <a:ext uri="{FF2B5EF4-FFF2-40B4-BE49-F238E27FC236}">
                <a16:creationId xmlns:a16="http://schemas.microsoft.com/office/drawing/2014/main" id="{F039C530-4D1F-8F28-146E-3ECC4BBCE9E0}"/>
              </a:ext>
            </a:extLst>
          </p:cNvPr>
          <p:cNvSpPr>
            <a:spLocks noGrp="1"/>
          </p:cNvSpPr>
          <p:nvPr>
            <p:ph type="ftr" sz="quarter" idx="18"/>
          </p:nvPr>
        </p:nvSpPr>
        <p:spPr/>
        <p:txBody>
          <a:bodyPr/>
          <a:lstStyle/>
          <a:p>
            <a:pPr algn="r"/>
            <a:r>
              <a:rPr lang="en-US" dirty="0"/>
              <a:t>            </a:t>
            </a:r>
            <a:fld id="{4E1F41B5-2924-4595-AF12-0F3B0004E79D}" type="slidenum">
              <a:rPr lang="en-US" smtClean="0"/>
              <a:pPr/>
              <a:t>‹#›</a:t>
            </a:fld>
            <a:endParaRPr lang="en-US" dirty="0"/>
          </a:p>
        </p:txBody>
      </p:sp>
    </p:spTree>
    <p:extLst>
      <p:ext uri="{BB962C8B-B14F-4D97-AF65-F5344CB8AC3E}">
        <p14:creationId xmlns:p14="http://schemas.microsoft.com/office/powerpoint/2010/main" val="2460767190"/>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27402-16CB-60F1-259A-4E1A16194431}"/>
              </a:ext>
            </a:extLst>
          </p:cNvPr>
          <p:cNvSpPr>
            <a:spLocks noGrp="1"/>
          </p:cNvSpPr>
          <p:nvPr>
            <p:ph type="title"/>
          </p:nvPr>
        </p:nvSpPr>
        <p:spPr>
          <a:xfrm>
            <a:off x="457202" y="457200"/>
            <a:ext cx="4314823" cy="964096"/>
          </a:xfrm>
        </p:spPr>
        <p:txBody>
          <a:bodyPr anchor="b"/>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B9889552-EB9F-6D72-9130-E107C02C22F6}"/>
              </a:ext>
            </a:extLst>
          </p:cNvPr>
          <p:cNvSpPr>
            <a:spLocks noGrp="1"/>
          </p:cNvSpPr>
          <p:nvPr>
            <p:ph type="body" sz="half" idx="2"/>
          </p:nvPr>
        </p:nvSpPr>
        <p:spPr>
          <a:xfrm>
            <a:off x="457202" y="1570383"/>
            <a:ext cx="4314823" cy="429860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0" name="Content Placeholder 2">
            <a:extLst>
              <a:ext uri="{FF2B5EF4-FFF2-40B4-BE49-F238E27FC236}">
                <a16:creationId xmlns:a16="http://schemas.microsoft.com/office/drawing/2014/main" id="{C5F6EAB8-D2BB-0BDE-C7AC-895B69CA533E}"/>
              </a:ext>
            </a:extLst>
          </p:cNvPr>
          <p:cNvSpPr>
            <a:spLocks noGrp="1"/>
          </p:cNvSpPr>
          <p:nvPr>
            <p:ph idx="1"/>
          </p:nvPr>
        </p:nvSpPr>
        <p:spPr>
          <a:xfrm>
            <a:off x="5071871" y="457200"/>
            <a:ext cx="6662927" cy="5411788"/>
          </a:xfrm>
        </p:spPr>
        <p:txBody>
          <a:bodyPr>
            <a:normAutofit/>
          </a:bodyPr>
          <a:lstStyle>
            <a:lvl1pPr>
              <a:defRPr sz="2000"/>
            </a:lvl1pPr>
            <a:lvl2pPr>
              <a:defRPr sz="1800"/>
            </a:lvl2pPr>
            <a:lvl3pPr>
              <a:defRPr sz="1800"/>
            </a:lvl3pPr>
            <a:lvl4pPr>
              <a:defRPr sz="15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urdue Logo" descr="Purdue Logo">
            <a:extLst>
              <a:ext uri="{FF2B5EF4-FFF2-40B4-BE49-F238E27FC236}">
                <a16:creationId xmlns:a16="http://schemas.microsoft.com/office/drawing/2014/main" id="{821C840C-3AA9-6493-3A9D-CE82D8D49211}"/>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5" name="Footer Placeholder 4">
            <a:extLst>
              <a:ext uri="{FF2B5EF4-FFF2-40B4-BE49-F238E27FC236}">
                <a16:creationId xmlns:a16="http://schemas.microsoft.com/office/drawing/2014/main" id="{D1CC4977-AD33-556A-2AED-7416F7D43900}"/>
              </a:ext>
            </a:extLst>
          </p:cNvPr>
          <p:cNvSpPr>
            <a:spLocks noGrp="1"/>
          </p:cNvSpPr>
          <p:nvPr>
            <p:ph type="ftr" sz="quarter" idx="10"/>
          </p:nvPr>
        </p:nvSpPr>
        <p:spPr/>
        <p:txBody>
          <a:bodyPr/>
          <a:lstStyle/>
          <a:p>
            <a:pPr algn="r"/>
            <a:r>
              <a:rPr lang="en-US" dirty="0"/>
              <a:t>            </a:t>
            </a:r>
            <a:fld id="{4E1F41B5-2924-4595-AF12-0F3B0004E79D}" type="slidenum">
              <a:rPr lang="en-US" smtClean="0"/>
              <a:pPr/>
              <a:t>‹#›</a:t>
            </a:fld>
            <a:endParaRPr lang="en-US" dirty="0"/>
          </a:p>
        </p:txBody>
      </p:sp>
    </p:spTree>
    <p:extLst>
      <p:ext uri="{BB962C8B-B14F-4D97-AF65-F5344CB8AC3E}">
        <p14:creationId xmlns:p14="http://schemas.microsoft.com/office/powerpoint/2010/main" val="4062900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hoto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99A83-2C12-9A72-A547-B9374C1072DC}"/>
              </a:ext>
            </a:extLst>
          </p:cNvPr>
          <p:cNvSpPr>
            <a:spLocks noGrp="1"/>
          </p:cNvSpPr>
          <p:nvPr>
            <p:ph type="title"/>
          </p:nvPr>
        </p:nvSpPr>
        <p:spPr>
          <a:xfrm>
            <a:off x="446314" y="470037"/>
            <a:ext cx="4325711" cy="1034775"/>
          </a:xfrm>
        </p:spPr>
        <p:txBody>
          <a:bodyPr anchor="b"/>
          <a:lstStyle>
            <a:lvl1pPr fontAlgn="t">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5183188" y="470037"/>
            <a:ext cx="6562498" cy="5391013"/>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69A59AA2-58AF-A659-F919-8BDA04ADA496}"/>
              </a:ext>
            </a:extLst>
          </p:cNvPr>
          <p:cNvSpPr>
            <a:spLocks noGrp="1"/>
          </p:cNvSpPr>
          <p:nvPr>
            <p:ph type="body" sz="half" idx="2"/>
          </p:nvPr>
        </p:nvSpPr>
        <p:spPr>
          <a:xfrm>
            <a:off x="446314" y="1759226"/>
            <a:ext cx="4325711" cy="4086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9" name="Purdue Logo" descr="Purdue Logo">
            <a:extLst>
              <a:ext uri="{FF2B5EF4-FFF2-40B4-BE49-F238E27FC236}">
                <a16:creationId xmlns:a16="http://schemas.microsoft.com/office/drawing/2014/main" id="{0369561B-6E0A-309C-13AF-C89F6E6E2397}"/>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5" name="Footer Placeholder 4">
            <a:extLst>
              <a:ext uri="{FF2B5EF4-FFF2-40B4-BE49-F238E27FC236}">
                <a16:creationId xmlns:a16="http://schemas.microsoft.com/office/drawing/2014/main" id="{3BA56456-EFF1-AF89-28F7-3D4A6920E070}"/>
              </a:ext>
            </a:extLst>
          </p:cNvPr>
          <p:cNvSpPr>
            <a:spLocks noGrp="1"/>
          </p:cNvSpPr>
          <p:nvPr>
            <p:ph type="ftr" sz="quarter" idx="10"/>
          </p:nvPr>
        </p:nvSpPr>
        <p:spPr/>
        <p:txBody>
          <a:bodyPr/>
          <a:lstStyle/>
          <a:p>
            <a:pPr algn="r"/>
            <a:r>
              <a:rPr lang="en-US" dirty="0"/>
              <a:t>            </a:t>
            </a:r>
            <a:fld id="{4E1F41B5-2924-4595-AF12-0F3B0004E79D}" type="slidenum">
              <a:rPr lang="en-US" smtClean="0"/>
              <a:pPr/>
              <a:t>‹#›</a:t>
            </a:fld>
            <a:endParaRPr lang="en-US" dirty="0"/>
          </a:p>
        </p:txBody>
      </p:sp>
    </p:spTree>
    <p:extLst>
      <p:ext uri="{BB962C8B-B14F-4D97-AF65-F5344CB8AC3E}">
        <p14:creationId xmlns:p14="http://schemas.microsoft.com/office/powerpoint/2010/main" val="34333543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446313" y="1543323"/>
            <a:ext cx="5458727" cy="4317728"/>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pic>
        <p:nvPicPr>
          <p:cNvPr id="9" name="Purdue Logo" descr="Purdue Logo">
            <a:extLst>
              <a:ext uri="{FF2B5EF4-FFF2-40B4-BE49-F238E27FC236}">
                <a16:creationId xmlns:a16="http://schemas.microsoft.com/office/drawing/2014/main" id="{0369561B-6E0A-309C-13AF-C89F6E6E2397}"/>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5" name="Title 4">
            <a:extLst>
              <a:ext uri="{FF2B5EF4-FFF2-40B4-BE49-F238E27FC236}">
                <a16:creationId xmlns:a16="http://schemas.microsoft.com/office/drawing/2014/main" id="{B7832766-AA56-63AE-E2AA-9A2947343D87}"/>
              </a:ext>
            </a:extLst>
          </p:cNvPr>
          <p:cNvSpPr>
            <a:spLocks noGrp="1"/>
          </p:cNvSpPr>
          <p:nvPr>
            <p:ph type="title"/>
          </p:nvPr>
        </p:nvSpPr>
        <p:spPr/>
        <p:txBody>
          <a:bodyPr/>
          <a:lstStyle/>
          <a:p>
            <a:r>
              <a:rPr lang="en-US"/>
              <a:t>Click to edit Master title style</a:t>
            </a:r>
          </a:p>
        </p:txBody>
      </p:sp>
      <p:sp>
        <p:nvSpPr>
          <p:cNvPr id="10" name="Picture Placeholder 2">
            <a:extLst>
              <a:ext uri="{FF2B5EF4-FFF2-40B4-BE49-F238E27FC236}">
                <a16:creationId xmlns:a16="http://schemas.microsoft.com/office/drawing/2014/main" id="{CF92D672-5C11-B647-ADA7-722837BA86C0}"/>
              </a:ext>
            </a:extLst>
          </p:cNvPr>
          <p:cNvSpPr>
            <a:spLocks noGrp="1"/>
          </p:cNvSpPr>
          <p:nvPr>
            <p:ph type="pic" idx="12"/>
          </p:nvPr>
        </p:nvSpPr>
        <p:spPr>
          <a:xfrm>
            <a:off x="6286962" y="1543323"/>
            <a:ext cx="5458727" cy="4317728"/>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Text Placeholder 13">
            <a:extLst>
              <a:ext uri="{FF2B5EF4-FFF2-40B4-BE49-F238E27FC236}">
                <a16:creationId xmlns:a16="http://schemas.microsoft.com/office/drawing/2014/main" id="{6AFB8997-E903-BD34-CBB7-A70F3BD090A1}"/>
              </a:ext>
            </a:extLst>
          </p:cNvPr>
          <p:cNvSpPr>
            <a:spLocks noGrp="1"/>
          </p:cNvSpPr>
          <p:nvPr>
            <p:ph type="body" sz="quarter" idx="13" hasCustomPrompt="1"/>
          </p:nvPr>
        </p:nvSpPr>
        <p:spPr>
          <a:xfrm>
            <a:off x="457200" y="954291"/>
            <a:ext cx="11277600" cy="365760"/>
          </a:xfrm>
        </p:spPr>
        <p:txBody>
          <a:bodyPr>
            <a:noAutofit/>
          </a:bodyPr>
          <a:lstStyle>
            <a:lvl1pPr marL="0" indent="0" algn="l">
              <a:buNone/>
              <a:defRPr sz="22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2" name="Footer Placeholder 1">
            <a:extLst>
              <a:ext uri="{FF2B5EF4-FFF2-40B4-BE49-F238E27FC236}">
                <a16:creationId xmlns:a16="http://schemas.microsoft.com/office/drawing/2014/main" id="{A3135B86-20D4-13D9-0376-A64DF5C381B3}"/>
              </a:ext>
            </a:extLst>
          </p:cNvPr>
          <p:cNvSpPr>
            <a:spLocks noGrp="1"/>
          </p:cNvSpPr>
          <p:nvPr>
            <p:ph type="ftr" sz="quarter" idx="14"/>
          </p:nvPr>
        </p:nvSpPr>
        <p:spPr/>
        <p:txBody>
          <a:bodyPr/>
          <a:lstStyle/>
          <a:p>
            <a:pPr algn="r"/>
            <a:r>
              <a:rPr lang="en-US" dirty="0"/>
              <a:t>            </a:t>
            </a:r>
            <a:fld id="{4E1F41B5-2924-4595-AF12-0F3B0004E79D}" type="slidenum">
              <a:rPr lang="en-US" smtClean="0"/>
              <a:pPr/>
              <a:t>‹#›</a:t>
            </a:fld>
            <a:endParaRPr lang="en-US" dirty="0"/>
          </a:p>
        </p:txBody>
      </p:sp>
    </p:spTree>
    <p:extLst>
      <p:ext uri="{BB962C8B-B14F-4D97-AF65-F5344CB8AC3E}">
        <p14:creationId xmlns:p14="http://schemas.microsoft.com/office/powerpoint/2010/main" val="159417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py with 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468086" y="1543323"/>
            <a:ext cx="5862679" cy="2055591"/>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69A59AA2-58AF-A659-F919-8BDA04ADA496}"/>
              </a:ext>
            </a:extLst>
          </p:cNvPr>
          <p:cNvSpPr>
            <a:spLocks noGrp="1"/>
          </p:cNvSpPr>
          <p:nvPr>
            <p:ph type="body" sz="half" idx="2"/>
          </p:nvPr>
        </p:nvSpPr>
        <p:spPr>
          <a:xfrm>
            <a:off x="6615759" y="1543322"/>
            <a:ext cx="5129927" cy="430757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urdue Logo" descr="Purdue Logo">
            <a:extLst>
              <a:ext uri="{FF2B5EF4-FFF2-40B4-BE49-F238E27FC236}">
                <a16:creationId xmlns:a16="http://schemas.microsoft.com/office/drawing/2014/main" id="{0369561B-6E0A-309C-13AF-C89F6E6E2397}"/>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p>
            <a:r>
              <a:rPr lang="en-US"/>
              <a:t>Click to edit Master title style</a:t>
            </a:r>
          </a:p>
        </p:txBody>
      </p:sp>
      <p:sp>
        <p:nvSpPr>
          <p:cNvPr id="10" name="Picture Placeholder 2">
            <a:extLst>
              <a:ext uri="{FF2B5EF4-FFF2-40B4-BE49-F238E27FC236}">
                <a16:creationId xmlns:a16="http://schemas.microsoft.com/office/drawing/2014/main" id="{0492B2E6-F25A-DAD4-50C4-028EE4F9F201}"/>
              </a:ext>
            </a:extLst>
          </p:cNvPr>
          <p:cNvSpPr>
            <a:spLocks noGrp="1"/>
          </p:cNvSpPr>
          <p:nvPr>
            <p:ph type="pic" idx="13"/>
          </p:nvPr>
        </p:nvSpPr>
        <p:spPr>
          <a:xfrm>
            <a:off x="3486577" y="3795304"/>
            <a:ext cx="2844188" cy="2055591"/>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Picture Placeholder 2">
            <a:extLst>
              <a:ext uri="{FF2B5EF4-FFF2-40B4-BE49-F238E27FC236}">
                <a16:creationId xmlns:a16="http://schemas.microsoft.com/office/drawing/2014/main" id="{E4F1D849-D57F-29CA-A61A-410807726101}"/>
              </a:ext>
            </a:extLst>
          </p:cNvPr>
          <p:cNvSpPr>
            <a:spLocks noGrp="1"/>
          </p:cNvSpPr>
          <p:nvPr>
            <p:ph type="pic" idx="14"/>
          </p:nvPr>
        </p:nvSpPr>
        <p:spPr>
          <a:xfrm>
            <a:off x="468086" y="3795304"/>
            <a:ext cx="2844188" cy="2055592"/>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2" name="Text Placeholder 13">
            <a:extLst>
              <a:ext uri="{FF2B5EF4-FFF2-40B4-BE49-F238E27FC236}">
                <a16:creationId xmlns:a16="http://schemas.microsoft.com/office/drawing/2014/main" id="{6AB35901-94D3-C7C4-1CE7-B31E29C657CD}"/>
              </a:ext>
            </a:extLst>
          </p:cNvPr>
          <p:cNvSpPr>
            <a:spLocks noGrp="1"/>
          </p:cNvSpPr>
          <p:nvPr>
            <p:ph type="body" sz="quarter" idx="15" hasCustomPrompt="1"/>
          </p:nvPr>
        </p:nvSpPr>
        <p:spPr>
          <a:xfrm>
            <a:off x="457200" y="954291"/>
            <a:ext cx="11277600" cy="365760"/>
          </a:xfrm>
        </p:spPr>
        <p:txBody>
          <a:bodyPr>
            <a:noAutofit/>
          </a:bodyPr>
          <a:lstStyle>
            <a:lvl1pPr marL="0" indent="0" algn="l">
              <a:buNone/>
              <a:defRPr sz="22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2" name="Footer Placeholder 1">
            <a:extLst>
              <a:ext uri="{FF2B5EF4-FFF2-40B4-BE49-F238E27FC236}">
                <a16:creationId xmlns:a16="http://schemas.microsoft.com/office/drawing/2014/main" id="{6DA9D6A4-F44C-720B-EF21-A331231A6477}"/>
              </a:ext>
            </a:extLst>
          </p:cNvPr>
          <p:cNvSpPr>
            <a:spLocks noGrp="1"/>
          </p:cNvSpPr>
          <p:nvPr>
            <p:ph type="ftr" sz="quarter" idx="16"/>
          </p:nvPr>
        </p:nvSpPr>
        <p:spPr/>
        <p:txBody>
          <a:bodyPr/>
          <a:lstStyle/>
          <a:p>
            <a:pPr algn="r"/>
            <a:r>
              <a:rPr lang="en-US" dirty="0"/>
              <a:t>            </a:t>
            </a:r>
            <a:fld id="{4E1F41B5-2924-4595-AF12-0F3B0004E79D}" type="slidenum">
              <a:rPr lang="en-US" smtClean="0"/>
              <a:pPr/>
              <a:t>‹#›</a:t>
            </a:fld>
            <a:endParaRPr lang="en-US" dirty="0"/>
          </a:p>
        </p:txBody>
      </p:sp>
    </p:spTree>
    <p:extLst>
      <p:ext uri="{BB962C8B-B14F-4D97-AF65-F5344CB8AC3E}">
        <p14:creationId xmlns:p14="http://schemas.microsoft.com/office/powerpoint/2010/main" val="15882444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s with Captions">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9A59AA2-58AF-A659-F919-8BDA04ADA496}"/>
              </a:ext>
            </a:extLst>
          </p:cNvPr>
          <p:cNvSpPr>
            <a:spLocks noGrp="1"/>
          </p:cNvSpPr>
          <p:nvPr>
            <p:ph type="body" sz="half" idx="2"/>
          </p:nvPr>
        </p:nvSpPr>
        <p:spPr>
          <a:xfrm>
            <a:off x="435428" y="3142951"/>
            <a:ext cx="3541792" cy="3657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9" name="Purdue Logo" descr="Purdue Logo">
            <a:extLst>
              <a:ext uri="{FF2B5EF4-FFF2-40B4-BE49-F238E27FC236}">
                <a16:creationId xmlns:a16="http://schemas.microsoft.com/office/drawing/2014/main" id="{0369561B-6E0A-309C-13AF-C89F6E6E2397}"/>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p>
            <a:r>
              <a:rPr lang="en-US"/>
              <a:t>Click to edit Master title style</a:t>
            </a:r>
          </a:p>
        </p:txBody>
      </p:sp>
      <p:sp>
        <p:nvSpPr>
          <p:cNvPr id="11" name="Picture Placeholder 2">
            <a:extLst>
              <a:ext uri="{FF2B5EF4-FFF2-40B4-BE49-F238E27FC236}">
                <a16:creationId xmlns:a16="http://schemas.microsoft.com/office/drawing/2014/main" id="{E4F1D849-D57F-29CA-A61A-410807726101}"/>
              </a:ext>
            </a:extLst>
          </p:cNvPr>
          <p:cNvSpPr>
            <a:spLocks noGrp="1"/>
          </p:cNvSpPr>
          <p:nvPr>
            <p:ph type="pic" idx="14"/>
          </p:nvPr>
        </p:nvSpPr>
        <p:spPr>
          <a:xfrm>
            <a:off x="457200" y="1257147"/>
            <a:ext cx="3520020" cy="1750458"/>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Picture Placeholder 2">
            <a:extLst>
              <a:ext uri="{FF2B5EF4-FFF2-40B4-BE49-F238E27FC236}">
                <a16:creationId xmlns:a16="http://schemas.microsoft.com/office/drawing/2014/main" id="{60A3B0E8-AC0D-A169-37E3-2D123D6EBF24}"/>
              </a:ext>
            </a:extLst>
          </p:cNvPr>
          <p:cNvSpPr>
            <a:spLocks noGrp="1"/>
          </p:cNvSpPr>
          <p:nvPr>
            <p:ph type="pic" idx="16"/>
          </p:nvPr>
        </p:nvSpPr>
        <p:spPr>
          <a:xfrm>
            <a:off x="4325104" y="1257147"/>
            <a:ext cx="3520020" cy="1750458"/>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3" name="Picture Placeholder 2">
            <a:extLst>
              <a:ext uri="{FF2B5EF4-FFF2-40B4-BE49-F238E27FC236}">
                <a16:creationId xmlns:a16="http://schemas.microsoft.com/office/drawing/2014/main" id="{640970D8-E511-89A8-FC5C-6DB37485ADE3}"/>
              </a:ext>
            </a:extLst>
          </p:cNvPr>
          <p:cNvSpPr>
            <a:spLocks noGrp="1"/>
          </p:cNvSpPr>
          <p:nvPr>
            <p:ph type="pic" idx="17"/>
          </p:nvPr>
        </p:nvSpPr>
        <p:spPr>
          <a:xfrm>
            <a:off x="8214780" y="1257147"/>
            <a:ext cx="3520020" cy="1750458"/>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4" name="Text Placeholder 3">
            <a:extLst>
              <a:ext uri="{FF2B5EF4-FFF2-40B4-BE49-F238E27FC236}">
                <a16:creationId xmlns:a16="http://schemas.microsoft.com/office/drawing/2014/main" id="{6B04B79A-B4BD-0306-3D46-D570E1F51CA6}"/>
              </a:ext>
            </a:extLst>
          </p:cNvPr>
          <p:cNvSpPr>
            <a:spLocks noGrp="1"/>
          </p:cNvSpPr>
          <p:nvPr>
            <p:ph type="body" sz="half" idx="18"/>
          </p:nvPr>
        </p:nvSpPr>
        <p:spPr>
          <a:xfrm>
            <a:off x="4303332" y="3142951"/>
            <a:ext cx="3541792" cy="3657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5" name="Text Placeholder 3">
            <a:extLst>
              <a:ext uri="{FF2B5EF4-FFF2-40B4-BE49-F238E27FC236}">
                <a16:creationId xmlns:a16="http://schemas.microsoft.com/office/drawing/2014/main" id="{450B4796-C4B7-C272-5ADD-7D6C896B703E}"/>
              </a:ext>
            </a:extLst>
          </p:cNvPr>
          <p:cNvSpPr>
            <a:spLocks noGrp="1"/>
          </p:cNvSpPr>
          <p:nvPr>
            <p:ph type="body" sz="half" idx="19"/>
          </p:nvPr>
        </p:nvSpPr>
        <p:spPr>
          <a:xfrm>
            <a:off x="8214780" y="3142951"/>
            <a:ext cx="3541792" cy="3657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2" name="Text Placeholder 3">
            <a:extLst>
              <a:ext uri="{FF2B5EF4-FFF2-40B4-BE49-F238E27FC236}">
                <a16:creationId xmlns:a16="http://schemas.microsoft.com/office/drawing/2014/main" id="{4633AE4D-056F-FC97-1F10-877F247AB319}"/>
              </a:ext>
            </a:extLst>
          </p:cNvPr>
          <p:cNvSpPr>
            <a:spLocks noGrp="1"/>
          </p:cNvSpPr>
          <p:nvPr>
            <p:ph type="body" sz="half" idx="20"/>
          </p:nvPr>
        </p:nvSpPr>
        <p:spPr>
          <a:xfrm>
            <a:off x="413656" y="5645631"/>
            <a:ext cx="3541792" cy="3657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3" name="Picture Placeholder 2">
            <a:extLst>
              <a:ext uri="{FF2B5EF4-FFF2-40B4-BE49-F238E27FC236}">
                <a16:creationId xmlns:a16="http://schemas.microsoft.com/office/drawing/2014/main" id="{19716662-3C77-F831-E45C-F9EA49810F58}"/>
              </a:ext>
            </a:extLst>
          </p:cNvPr>
          <p:cNvSpPr>
            <a:spLocks noGrp="1"/>
          </p:cNvSpPr>
          <p:nvPr>
            <p:ph type="pic" idx="21"/>
          </p:nvPr>
        </p:nvSpPr>
        <p:spPr>
          <a:xfrm>
            <a:off x="435428" y="3759827"/>
            <a:ext cx="3520020" cy="1750458"/>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4" name="Picture Placeholder 2">
            <a:extLst>
              <a:ext uri="{FF2B5EF4-FFF2-40B4-BE49-F238E27FC236}">
                <a16:creationId xmlns:a16="http://schemas.microsoft.com/office/drawing/2014/main" id="{1ED1A14F-5E0D-476E-9C60-BD987EFC4940}"/>
              </a:ext>
            </a:extLst>
          </p:cNvPr>
          <p:cNvSpPr>
            <a:spLocks noGrp="1"/>
          </p:cNvSpPr>
          <p:nvPr>
            <p:ph type="pic" idx="22"/>
          </p:nvPr>
        </p:nvSpPr>
        <p:spPr>
          <a:xfrm>
            <a:off x="4303332" y="3759827"/>
            <a:ext cx="3520020" cy="1750458"/>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5" name="Picture Placeholder 2">
            <a:extLst>
              <a:ext uri="{FF2B5EF4-FFF2-40B4-BE49-F238E27FC236}">
                <a16:creationId xmlns:a16="http://schemas.microsoft.com/office/drawing/2014/main" id="{A0003A4C-26CB-DD7F-0B22-024AFB58DC67}"/>
              </a:ext>
            </a:extLst>
          </p:cNvPr>
          <p:cNvSpPr>
            <a:spLocks noGrp="1"/>
          </p:cNvSpPr>
          <p:nvPr>
            <p:ph type="pic" idx="23"/>
          </p:nvPr>
        </p:nvSpPr>
        <p:spPr>
          <a:xfrm>
            <a:off x="8193008" y="3759827"/>
            <a:ext cx="3520020" cy="1750458"/>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6" name="Text Placeholder 3">
            <a:extLst>
              <a:ext uri="{FF2B5EF4-FFF2-40B4-BE49-F238E27FC236}">
                <a16:creationId xmlns:a16="http://schemas.microsoft.com/office/drawing/2014/main" id="{08CE8D58-56A2-6AE5-AB18-C53F4134DD88}"/>
              </a:ext>
            </a:extLst>
          </p:cNvPr>
          <p:cNvSpPr>
            <a:spLocks noGrp="1"/>
          </p:cNvSpPr>
          <p:nvPr>
            <p:ph type="body" sz="half" idx="24"/>
          </p:nvPr>
        </p:nvSpPr>
        <p:spPr>
          <a:xfrm>
            <a:off x="4281560" y="5645631"/>
            <a:ext cx="3541792" cy="3657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7" name="Text Placeholder 3">
            <a:extLst>
              <a:ext uri="{FF2B5EF4-FFF2-40B4-BE49-F238E27FC236}">
                <a16:creationId xmlns:a16="http://schemas.microsoft.com/office/drawing/2014/main" id="{7A4C2D1F-1A58-AC60-F606-B816E5F23FFF}"/>
              </a:ext>
            </a:extLst>
          </p:cNvPr>
          <p:cNvSpPr>
            <a:spLocks noGrp="1"/>
          </p:cNvSpPr>
          <p:nvPr>
            <p:ph type="body" sz="half" idx="25"/>
          </p:nvPr>
        </p:nvSpPr>
        <p:spPr>
          <a:xfrm>
            <a:off x="8193008" y="5645631"/>
            <a:ext cx="3541792" cy="3657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 name="Footer Placeholder 1">
            <a:extLst>
              <a:ext uri="{FF2B5EF4-FFF2-40B4-BE49-F238E27FC236}">
                <a16:creationId xmlns:a16="http://schemas.microsoft.com/office/drawing/2014/main" id="{E0D3EBD5-219C-5B88-5FAA-E3535228FBDB}"/>
              </a:ext>
            </a:extLst>
          </p:cNvPr>
          <p:cNvSpPr>
            <a:spLocks noGrp="1"/>
          </p:cNvSpPr>
          <p:nvPr>
            <p:ph type="ftr" sz="quarter" idx="26"/>
          </p:nvPr>
        </p:nvSpPr>
        <p:spPr/>
        <p:txBody>
          <a:bodyPr/>
          <a:lstStyle/>
          <a:p>
            <a:pPr algn="r"/>
            <a:r>
              <a:rPr lang="en-US" dirty="0"/>
              <a:t>            </a:t>
            </a:r>
            <a:fld id="{4E1F41B5-2924-4595-AF12-0F3B0004E79D}" type="slidenum">
              <a:rPr lang="en-US" smtClean="0"/>
              <a:pPr/>
              <a:t>‹#›</a:t>
            </a:fld>
            <a:endParaRPr lang="en-US" dirty="0"/>
          </a:p>
        </p:txBody>
      </p:sp>
    </p:spTree>
    <p:extLst>
      <p:ext uri="{BB962C8B-B14F-4D97-AF65-F5344CB8AC3E}">
        <p14:creationId xmlns:p14="http://schemas.microsoft.com/office/powerpoint/2010/main" val="27503303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Collag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457200" y="954291"/>
            <a:ext cx="11277600" cy="365760"/>
          </a:xfrm>
        </p:spPr>
        <p:txBody>
          <a:bodyPr>
            <a:noAutofit/>
          </a:bodyPr>
          <a:lstStyle>
            <a:lvl1pPr marL="0" indent="0" algn="l">
              <a:buNone/>
              <a:defRPr sz="22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p>
        </p:txBody>
      </p:sp>
      <p:pic>
        <p:nvPicPr>
          <p:cNvPr id="4" name="Purdue Logo" descr="Purdue Logo">
            <a:extLst>
              <a:ext uri="{FF2B5EF4-FFF2-40B4-BE49-F238E27FC236}">
                <a16:creationId xmlns:a16="http://schemas.microsoft.com/office/drawing/2014/main" id="{D337403E-4A63-3B42-FC84-47BAEDD7A75E}"/>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2" name="Picture Placeholder 2">
            <a:extLst>
              <a:ext uri="{FF2B5EF4-FFF2-40B4-BE49-F238E27FC236}">
                <a16:creationId xmlns:a16="http://schemas.microsoft.com/office/drawing/2014/main" id="{EC508144-F984-C37C-90F6-AA8C545F3DA9}"/>
              </a:ext>
            </a:extLst>
          </p:cNvPr>
          <p:cNvSpPr>
            <a:spLocks noGrp="1"/>
          </p:cNvSpPr>
          <p:nvPr>
            <p:ph type="pic" idx="1"/>
          </p:nvPr>
        </p:nvSpPr>
        <p:spPr>
          <a:xfrm>
            <a:off x="446314" y="1542762"/>
            <a:ext cx="2611015" cy="188567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3" name="Picture Placeholder 2">
            <a:extLst>
              <a:ext uri="{FF2B5EF4-FFF2-40B4-BE49-F238E27FC236}">
                <a16:creationId xmlns:a16="http://schemas.microsoft.com/office/drawing/2014/main" id="{35480D7F-9BE0-34B6-0080-2DFC58123F3E}"/>
              </a:ext>
            </a:extLst>
          </p:cNvPr>
          <p:cNvSpPr>
            <a:spLocks noGrp="1"/>
          </p:cNvSpPr>
          <p:nvPr>
            <p:ph type="pic" idx="14"/>
          </p:nvPr>
        </p:nvSpPr>
        <p:spPr>
          <a:xfrm>
            <a:off x="3344063" y="1542762"/>
            <a:ext cx="2605756" cy="188567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Picture Placeholder 2">
            <a:extLst>
              <a:ext uri="{FF2B5EF4-FFF2-40B4-BE49-F238E27FC236}">
                <a16:creationId xmlns:a16="http://schemas.microsoft.com/office/drawing/2014/main" id="{5D5694FC-6767-0363-8F8C-4C8AEA0C5DCC}"/>
              </a:ext>
            </a:extLst>
          </p:cNvPr>
          <p:cNvSpPr>
            <a:spLocks noGrp="1"/>
          </p:cNvSpPr>
          <p:nvPr>
            <p:ph type="pic" idx="16"/>
          </p:nvPr>
        </p:nvSpPr>
        <p:spPr>
          <a:xfrm>
            <a:off x="6236553" y="1542762"/>
            <a:ext cx="2605756" cy="188567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Picture Placeholder 2">
            <a:extLst>
              <a:ext uri="{FF2B5EF4-FFF2-40B4-BE49-F238E27FC236}">
                <a16:creationId xmlns:a16="http://schemas.microsoft.com/office/drawing/2014/main" id="{6223A017-A902-92C1-8A99-7D45B08D860D}"/>
              </a:ext>
            </a:extLst>
          </p:cNvPr>
          <p:cNvSpPr>
            <a:spLocks noGrp="1"/>
          </p:cNvSpPr>
          <p:nvPr>
            <p:ph type="pic" idx="17"/>
          </p:nvPr>
        </p:nvSpPr>
        <p:spPr>
          <a:xfrm>
            <a:off x="9129043" y="1542762"/>
            <a:ext cx="2605756" cy="188567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5" name="Picture Placeholder 2">
            <a:extLst>
              <a:ext uri="{FF2B5EF4-FFF2-40B4-BE49-F238E27FC236}">
                <a16:creationId xmlns:a16="http://schemas.microsoft.com/office/drawing/2014/main" id="{FE352EAA-3DC6-450E-518D-B55638975ECE}"/>
              </a:ext>
            </a:extLst>
          </p:cNvPr>
          <p:cNvSpPr>
            <a:spLocks noGrp="1"/>
          </p:cNvSpPr>
          <p:nvPr>
            <p:ph type="pic" idx="18"/>
          </p:nvPr>
        </p:nvSpPr>
        <p:spPr>
          <a:xfrm>
            <a:off x="1843620" y="3651150"/>
            <a:ext cx="2611015" cy="188567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6" name="Picture Placeholder 2">
            <a:extLst>
              <a:ext uri="{FF2B5EF4-FFF2-40B4-BE49-F238E27FC236}">
                <a16:creationId xmlns:a16="http://schemas.microsoft.com/office/drawing/2014/main" id="{1E5E3807-051E-4D4B-1143-A6B4BDDBB5D8}"/>
              </a:ext>
            </a:extLst>
          </p:cNvPr>
          <p:cNvSpPr>
            <a:spLocks noGrp="1"/>
          </p:cNvSpPr>
          <p:nvPr>
            <p:ph type="pic" idx="19"/>
          </p:nvPr>
        </p:nvSpPr>
        <p:spPr>
          <a:xfrm>
            <a:off x="4741369" y="3651150"/>
            <a:ext cx="2605756" cy="188567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7" name="Picture Placeholder 2">
            <a:extLst>
              <a:ext uri="{FF2B5EF4-FFF2-40B4-BE49-F238E27FC236}">
                <a16:creationId xmlns:a16="http://schemas.microsoft.com/office/drawing/2014/main" id="{9659EF4B-6B57-DE2A-B33A-D60A659CFE6D}"/>
              </a:ext>
            </a:extLst>
          </p:cNvPr>
          <p:cNvSpPr>
            <a:spLocks noGrp="1"/>
          </p:cNvSpPr>
          <p:nvPr>
            <p:ph type="pic" idx="20"/>
          </p:nvPr>
        </p:nvSpPr>
        <p:spPr>
          <a:xfrm>
            <a:off x="7633859" y="3651150"/>
            <a:ext cx="2605756" cy="188567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9" name="Footer Placeholder 18">
            <a:extLst>
              <a:ext uri="{FF2B5EF4-FFF2-40B4-BE49-F238E27FC236}">
                <a16:creationId xmlns:a16="http://schemas.microsoft.com/office/drawing/2014/main" id="{0B1371B0-95CE-4462-18BB-F77CBC19BF86}"/>
              </a:ext>
            </a:extLst>
          </p:cNvPr>
          <p:cNvSpPr>
            <a:spLocks noGrp="1"/>
          </p:cNvSpPr>
          <p:nvPr>
            <p:ph type="ftr" sz="quarter" idx="21"/>
          </p:nvPr>
        </p:nvSpPr>
        <p:spPr/>
        <p:txBody>
          <a:bodyPr/>
          <a:lstStyle/>
          <a:p>
            <a:pPr algn="r"/>
            <a:r>
              <a:rPr lang="en-US" dirty="0"/>
              <a:t>            </a:t>
            </a:r>
            <a:fld id="{4E1F41B5-2924-4595-AF12-0F3B0004E79D}" type="slidenum">
              <a:rPr lang="en-US" smtClean="0"/>
              <a:pPr/>
              <a:t>‹#›</a:t>
            </a:fld>
            <a:endParaRPr lang="en-US" dirty="0"/>
          </a:p>
        </p:txBody>
      </p:sp>
    </p:spTree>
    <p:extLst>
      <p:ext uri="{BB962C8B-B14F-4D97-AF65-F5344CB8AC3E}">
        <p14:creationId xmlns:p14="http://schemas.microsoft.com/office/powerpoint/2010/main" val="1689313171"/>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with 2 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6521986" y="1643073"/>
            <a:ext cx="5212813" cy="2055591"/>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pic>
        <p:nvPicPr>
          <p:cNvPr id="9" name="Purdue Logo" descr="Purdue Logo">
            <a:extLst>
              <a:ext uri="{FF2B5EF4-FFF2-40B4-BE49-F238E27FC236}">
                <a16:creationId xmlns:a16="http://schemas.microsoft.com/office/drawing/2014/main" id="{0369561B-6E0A-309C-13AF-C89F6E6E2397}"/>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p>
            <a:r>
              <a:rPr lang="en-US"/>
              <a:t>Click to edit Master title style</a:t>
            </a:r>
          </a:p>
        </p:txBody>
      </p:sp>
      <p:sp>
        <p:nvSpPr>
          <p:cNvPr id="10" name="Picture Placeholder 2">
            <a:extLst>
              <a:ext uri="{FF2B5EF4-FFF2-40B4-BE49-F238E27FC236}">
                <a16:creationId xmlns:a16="http://schemas.microsoft.com/office/drawing/2014/main" id="{0492B2E6-F25A-DAD4-50C4-028EE4F9F201}"/>
              </a:ext>
            </a:extLst>
          </p:cNvPr>
          <p:cNvSpPr>
            <a:spLocks noGrp="1"/>
          </p:cNvSpPr>
          <p:nvPr>
            <p:ph type="pic" idx="13"/>
          </p:nvPr>
        </p:nvSpPr>
        <p:spPr>
          <a:xfrm>
            <a:off x="6521986" y="3884037"/>
            <a:ext cx="5212813" cy="2055591"/>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2" name="Text Placeholder 13">
            <a:extLst>
              <a:ext uri="{FF2B5EF4-FFF2-40B4-BE49-F238E27FC236}">
                <a16:creationId xmlns:a16="http://schemas.microsoft.com/office/drawing/2014/main" id="{6AB35901-94D3-C7C4-1CE7-B31E29C657CD}"/>
              </a:ext>
            </a:extLst>
          </p:cNvPr>
          <p:cNvSpPr>
            <a:spLocks noGrp="1"/>
          </p:cNvSpPr>
          <p:nvPr>
            <p:ph type="body" sz="quarter" idx="15" hasCustomPrompt="1"/>
          </p:nvPr>
        </p:nvSpPr>
        <p:spPr>
          <a:xfrm>
            <a:off x="457200" y="954291"/>
            <a:ext cx="11277600" cy="365760"/>
          </a:xfrm>
        </p:spPr>
        <p:txBody>
          <a:bodyPr>
            <a:noAutofit/>
          </a:bodyPr>
          <a:lstStyle>
            <a:lvl1pPr marL="0" indent="0" algn="l">
              <a:buNone/>
              <a:defRPr sz="22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2" name="Content Placeholder 2">
            <a:extLst>
              <a:ext uri="{FF2B5EF4-FFF2-40B4-BE49-F238E27FC236}">
                <a16:creationId xmlns:a16="http://schemas.microsoft.com/office/drawing/2014/main" id="{DC2C5294-0EFC-A3EC-D994-11DDCFE70D67}"/>
              </a:ext>
            </a:extLst>
          </p:cNvPr>
          <p:cNvSpPr>
            <a:spLocks noGrp="1"/>
          </p:cNvSpPr>
          <p:nvPr>
            <p:ph idx="18"/>
          </p:nvPr>
        </p:nvSpPr>
        <p:spPr>
          <a:xfrm>
            <a:off x="446315" y="1643073"/>
            <a:ext cx="5745165" cy="4307571"/>
          </a:xfrm>
        </p:spPr>
        <p:txBody>
          <a:bodyPr>
            <a:normAutofit/>
          </a:bodyPr>
          <a:lstStyle>
            <a:lvl1pPr>
              <a:defRPr sz="2000"/>
            </a:lvl1pPr>
            <a:lvl2pPr>
              <a:defRPr sz="1800"/>
            </a:lvl2pPr>
            <a:lvl3pPr>
              <a:defRPr sz="1800"/>
            </a:lvl3pPr>
            <a:lvl4pPr>
              <a:defRPr sz="15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467A134D-7A3A-AD4B-91DF-57347E308706}"/>
              </a:ext>
            </a:extLst>
          </p:cNvPr>
          <p:cNvSpPr/>
          <p:nvPr userDrawn="1"/>
        </p:nvSpPr>
        <p:spPr>
          <a:xfrm>
            <a:off x="6521986" y="3395949"/>
            <a:ext cx="5212813"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8" name="Text Placeholder 3">
            <a:extLst>
              <a:ext uri="{FF2B5EF4-FFF2-40B4-BE49-F238E27FC236}">
                <a16:creationId xmlns:a16="http://schemas.microsoft.com/office/drawing/2014/main" id="{4581B053-21C8-C0AD-58C7-637A6315D1B2}"/>
              </a:ext>
            </a:extLst>
          </p:cNvPr>
          <p:cNvSpPr>
            <a:spLocks noGrp="1"/>
          </p:cNvSpPr>
          <p:nvPr>
            <p:ph type="body" sz="half" idx="2"/>
          </p:nvPr>
        </p:nvSpPr>
        <p:spPr>
          <a:xfrm>
            <a:off x="6521726" y="3395949"/>
            <a:ext cx="5212943" cy="302715"/>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7" name="Rectangle 16">
            <a:extLst>
              <a:ext uri="{FF2B5EF4-FFF2-40B4-BE49-F238E27FC236}">
                <a16:creationId xmlns:a16="http://schemas.microsoft.com/office/drawing/2014/main" id="{D8B2033E-9DB9-9A2B-D4C5-6D8960838D22}"/>
              </a:ext>
            </a:extLst>
          </p:cNvPr>
          <p:cNvSpPr/>
          <p:nvPr userDrawn="1"/>
        </p:nvSpPr>
        <p:spPr>
          <a:xfrm>
            <a:off x="6521856" y="5636913"/>
            <a:ext cx="5212813"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8" name="Text Placeholder 3">
            <a:extLst>
              <a:ext uri="{FF2B5EF4-FFF2-40B4-BE49-F238E27FC236}">
                <a16:creationId xmlns:a16="http://schemas.microsoft.com/office/drawing/2014/main" id="{F02FFCFA-A84F-7535-4A5F-29A5FC646063}"/>
              </a:ext>
            </a:extLst>
          </p:cNvPr>
          <p:cNvSpPr>
            <a:spLocks noGrp="1"/>
          </p:cNvSpPr>
          <p:nvPr>
            <p:ph type="body" sz="half" idx="19"/>
          </p:nvPr>
        </p:nvSpPr>
        <p:spPr>
          <a:xfrm>
            <a:off x="6521726" y="5636913"/>
            <a:ext cx="5212813" cy="302715"/>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0" name="Footer Placeholder 19">
            <a:extLst>
              <a:ext uri="{FF2B5EF4-FFF2-40B4-BE49-F238E27FC236}">
                <a16:creationId xmlns:a16="http://schemas.microsoft.com/office/drawing/2014/main" id="{2785C5DB-355E-CD09-6EF5-58F892E8FB6F}"/>
              </a:ext>
            </a:extLst>
          </p:cNvPr>
          <p:cNvSpPr>
            <a:spLocks noGrp="1"/>
          </p:cNvSpPr>
          <p:nvPr>
            <p:ph type="ftr" sz="quarter" idx="20"/>
          </p:nvPr>
        </p:nvSpPr>
        <p:spPr/>
        <p:txBody>
          <a:bodyPr/>
          <a:lstStyle/>
          <a:p>
            <a:pPr algn="r"/>
            <a:r>
              <a:rPr lang="en-US" dirty="0"/>
              <a:t>            </a:t>
            </a:r>
            <a:fld id="{4E1F41B5-2924-4595-AF12-0F3B0004E79D}" type="slidenum">
              <a:rPr lang="en-US" smtClean="0"/>
              <a:pPr/>
              <a:t>‹#›</a:t>
            </a:fld>
            <a:endParaRPr lang="en-US" dirty="0"/>
          </a:p>
        </p:txBody>
      </p:sp>
    </p:spTree>
    <p:extLst>
      <p:ext uri="{BB962C8B-B14F-4D97-AF65-F5344CB8AC3E}">
        <p14:creationId xmlns:p14="http://schemas.microsoft.com/office/powerpoint/2010/main" val="8855271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with 3 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6521986" y="1643073"/>
            <a:ext cx="5212813" cy="2055591"/>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pic>
        <p:nvPicPr>
          <p:cNvPr id="9" name="Purdue Logo" descr="Purdue Logo">
            <a:extLst>
              <a:ext uri="{FF2B5EF4-FFF2-40B4-BE49-F238E27FC236}">
                <a16:creationId xmlns:a16="http://schemas.microsoft.com/office/drawing/2014/main" id="{0369561B-6E0A-309C-13AF-C89F6E6E2397}"/>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p>
            <a:r>
              <a:rPr lang="en-US"/>
              <a:t>Click to edit Master title style</a:t>
            </a:r>
          </a:p>
        </p:txBody>
      </p:sp>
      <p:sp>
        <p:nvSpPr>
          <p:cNvPr id="10" name="Picture Placeholder 2">
            <a:extLst>
              <a:ext uri="{FF2B5EF4-FFF2-40B4-BE49-F238E27FC236}">
                <a16:creationId xmlns:a16="http://schemas.microsoft.com/office/drawing/2014/main" id="{0492B2E6-F25A-DAD4-50C4-028EE4F9F201}"/>
              </a:ext>
            </a:extLst>
          </p:cNvPr>
          <p:cNvSpPr>
            <a:spLocks noGrp="1"/>
          </p:cNvSpPr>
          <p:nvPr>
            <p:ph type="pic" idx="13"/>
          </p:nvPr>
        </p:nvSpPr>
        <p:spPr>
          <a:xfrm>
            <a:off x="9287219" y="3884037"/>
            <a:ext cx="2447580" cy="2055591"/>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Picture Placeholder 2">
            <a:extLst>
              <a:ext uri="{FF2B5EF4-FFF2-40B4-BE49-F238E27FC236}">
                <a16:creationId xmlns:a16="http://schemas.microsoft.com/office/drawing/2014/main" id="{E4F1D849-D57F-29CA-A61A-410807726101}"/>
              </a:ext>
            </a:extLst>
          </p:cNvPr>
          <p:cNvSpPr>
            <a:spLocks noGrp="1"/>
          </p:cNvSpPr>
          <p:nvPr>
            <p:ph type="pic" idx="14"/>
          </p:nvPr>
        </p:nvSpPr>
        <p:spPr>
          <a:xfrm>
            <a:off x="6521986" y="3879120"/>
            <a:ext cx="2528916" cy="2055592"/>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2" name="Text Placeholder 13">
            <a:extLst>
              <a:ext uri="{FF2B5EF4-FFF2-40B4-BE49-F238E27FC236}">
                <a16:creationId xmlns:a16="http://schemas.microsoft.com/office/drawing/2014/main" id="{6AB35901-94D3-C7C4-1CE7-B31E29C657CD}"/>
              </a:ext>
            </a:extLst>
          </p:cNvPr>
          <p:cNvSpPr>
            <a:spLocks noGrp="1"/>
          </p:cNvSpPr>
          <p:nvPr>
            <p:ph type="body" sz="quarter" idx="15" hasCustomPrompt="1"/>
          </p:nvPr>
        </p:nvSpPr>
        <p:spPr>
          <a:xfrm>
            <a:off x="457200" y="954291"/>
            <a:ext cx="11277600" cy="365760"/>
          </a:xfrm>
        </p:spPr>
        <p:txBody>
          <a:bodyPr>
            <a:noAutofit/>
          </a:bodyPr>
          <a:lstStyle>
            <a:lvl1pPr marL="0" indent="0" algn="l">
              <a:buNone/>
              <a:defRPr sz="22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2" name="Content Placeholder 2">
            <a:extLst>
              <a:ext uri="{FF2B5EF4-FFF2-40B4-BE49-F238E27FC236}">
                <a16:creationId xmlns:a16="http://schemas.microsoft.com/office/drawing/2014/main" id="{DC2C5294-0EFC-A3EC-D994-11DDCFE70D67}"/>
              </a:ext>
            </a:extLst>
          </p:cNvPr>
          <p:cNvSpPr>
            <a:spLocks noGrp="1"/>
          </p:cNvSpPr>
          <p:nvPr>
            <p:ph idx="18"/>
          </p:nvPr>
        </p:nvSpPr>
        <p:spPr>
          <a:xfrm>
            <a:off x="446315" y="1643073"/>
            <a:ext cx="5745165" cy="4307571"/>
          </a:xfrm>
        </p:spPr>
        <p:txBody>
          <a:bodyPr>
            <a:normAutofit/>
          </a:bodyPr>
          <a:lstStyle>
            <a:lvl1pPr>
              <a:defRPr sz="2000"/>
            </a:lvl1pPr>
            <a:lvl2pPr>
              <a:defRPr sz="1800"/>
            </a:lvl2pPr>
            <a:lvl3pPr>
              <a:defRPr sz="1800"/>
            </a:lvl3pPr>
            <a:lvl4pPr>
              <a:defRPr sz="15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ECAC4E08-5A51-BF4F-655E-4E54DD771548}"/>
              </a:ext>
            </a:extLst>
          </p:cNvPr>
          <p:cNvSpPr/>
          <p:nvPr userDrawn="1"/>
        </p:nvSpPr>
        <p:spPr>
          <a:xfrm>
            <a:off x="6521986" y="3395949"/>
            <a:ext cx="5212813"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 Placeholder 3">
            <a:extLst>
              <a:ext uri="{FF2B5EF4-FFF2-40B4-BE49-F238E27FC236}">
                <a16:creationId xmlns:a16="http://schemas.microsoft.com/office/drawing/2014/main" id="{27D80C23-74F3-F853-02BF-83C743039F6E}"/>
              </a:ext>
            </a:extLst>
          </p:cNvPr>
          <p:cNvSpPr>
            <a:spLocks noGrp="1"/>
          </p:cNvSpPr>
          <p:nvPr>
            <p:ph type="body" sz="half" idx="2"/>
          </p:nvPr>
        </p:nvSpPr>
        <p:spPr>
          <a:xfrm>
            <a:off x="6571823" y="3395949"/>
            <a:ext cx="5162846" cy="302715"/>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Rectangle 6">
            <a:extLst>
              <a:ext uri="{FF2B5EF4-FFF2-40B4-BE49-F238E27FC236}">
                <a16:creationId xmlns:a16="http://schemas.microsoft.com/office/drawing/2014/main" id="{F8F22EB8-4EFD-86A4-8EB8-8A4F1A1AA2DF}"/>
              </a:ext>
            </a:extLst>
          </p:cNvPr>
          <p:cNvSpPr/>
          <p:nvPr userDrawn="1"/>
        </p:nvSpPr>
        <p:spPr>
          <a:xfrm>
            <a:off x="6512818" y="5631997"/>
            <a:ext cx="2512330"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8" name="Text Placeholder 3">
            <a:extLst>
              <a:ext uri="{FF2B5EF4-FFF2-40B4-BE49-F238E27FC236}">
                <a16:creationId xmlns:a16="http://schemas.microsoft.com/office/drawing/2014/main" id="{66A4B2AA-E0AE-18DD-BAA3-AF2A9CA6987A}"/>
              </a:ext>
            </a:extLst>
          </p:cNvPr>
          <p:cNvSpPr>
            <a:spLocks noGrp="1"/>
          </p:cNvSpPr>
          <p:nvPr>
            <p:ph type="body" sz="half" idx="19"/>
          </p:nvPr>
        </p:nvSpPr>
        <p:spPr>
          <a:xfrm>
            <a:off x="6562654" y="5631997"/>
            <a:ext cx="2488248" cy="302715"/>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5" name="Rectangle 14">
            <a:extLst>
              <a:ext uri="{FF2B5EF4-FFF2-40B4-BE49-F238E27FC236}">
                <a16:creationId xmlns:a16="http://schemas.microsoft.com/office/drawing/2014/main" id="{E18B5CD1-FF93-2C9C-1BFF-73A3CE39E65D}"/>
              </a:ext>
            </a:extLst>
          </p:cNvPr>
          <p:cNvSpPr/>
          <p:nvPr userDrawn="1"/>
        </p:nvSpPr>
        <p:spPr>
          <a:xfrm>
            <a:off x="9287218" y="5641703"/>
            <a:ext cx="2431941"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6" name="Text Placeholder 3">
            <a:extLst>
              <a:ext uri="{FF2B5EF4-FFF2-40B4-BE49-F238E27FC236}">
                <a16:creationId xmlns:a16="http://schemas.microsoft.com/office/drawing/2014/main" id="{C52272AC-9734-6D60-9441-B5E7B9E4E372}"/>
              </a:ext>
            </a:extLst>
          </p:cNvPr>
          <p:cNvSpPr>
            <a:spLocks noGrp="1"/>
          </p:cNvSpPr>
          <p:nvPr>
            <p:ph type="body" sz="half" idx="20"/>
          </p:nvPr>
        </p:nvSpPr>
        <p:spPr>
          <a:xfrm>
            <a:off x="9337055" y="5641703"/>
            <a:ext cx="2408630" cy="302715"/>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8" name="Footer Placeholder 17">
            <a:extLst>
              <a:ext uri="{FF2B5EF4-FFF2-40B4-BE49-F238E27FC236}">
                <a16:creationId xmlns:a16="http://schemas.microsoft.com/office/drawing/2014/main" id="{BE9F3313-6532-97CE-1E0D-3A21EA40A39C}"/>
              </a:ext>
            </a:extLst>
          </p:cNvPr>
          <p:cNvSpPr>
            <a:spLocks noGrp="1"/>
          </p:cNvSpPr>
          <p:nvPr>
            <p:ph type="ftr" sz="quarter" idx="21"/>
          </p:nvPr>
        </p:nvSpPr>
        <p:spPr/>
        <p:txBody>
          <a:bodyPr/>
          <a:lstStyle/>
          <a:p>
            <a:pPr algn="r"/>
            <a:r>
              <a:rPr lang="en-US" dirty="0"/>
              <a:t>            </a:t>
            </a:r>
            <a:fld id="{4E1F41B5-2924-4595-AF12-0F3B0004E79D}" type="slidenum">
              <a:rPr lang="en-US" smtClean="0"/>
              <a:pPr/>
              <a:t>‹#›</a:t>
            </a:fld>
            <a:endParaRPr lang="en-US" dirty="0"/>
          </a:p>
        </p:txBody>
      </p:sp>
    </p:spTree>
    <p:extLst>
      <p:ext uri="{BB962C8B-B14F-4D97-AF65-F5344CB8AC3E}">
        <p14:creationId xmlns:p14="http://schemas.microsoft.com/office/powerpoint/2010/main" val="17034418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Gold">
    <p:bg>
      <p:bgPr>
        <a:solidFill>
          <a:schemeClr val="accent1"/>
        </a:solidFill>
        <a:effectLst/>
      </p:bgPr>
    </p:bg>
    <p:spTree>
      <p:nvGrpSpPr>
        <p:cNvPr id="1" name=""/>
        <p:cNvGrpSpPr/>
        <p:nvPr/>
      </p:nvGrpSpPr>
      <p:grpSpPr>
        <a:xfrm>
          <a:off x="0" y="0"/>
          <a:ext cx="0" cy="0"/>
          <a:chOff x="0" y="0"/>
          <a:chExt cx="0" cy="0"/>
        </a:xfrm>
      </p:grpSpPr>
      <p:pic>
        <p:nvPicPr>
          <p:cNvPr id="2" name="Black Triangle">
            <a:extLst>
              <a:ext uri="{FF2B5EF4-FFF2-40B4-BE49-F238E27FC236}">
                <a16:creationId xmlns:a16="http://schemas.microsoft.com/office/drawing/2014/main" id="{E6FF8326-7C7F-B6EE-5081-7AD19B61BF99}"/>
              </a:ext>
            </a:extLst>
          </p:cNvPr>
          <p:cNvPicPr>
            <a:picLocks noChangeAspect="1"/>
          </p:cNvPicPr>
          <p:nvPr userDrawn="1"/>
        </p:nvPicPr>
        <p:blipFill>
          <a:blip r:embed="rId2"/>
          <a:stretch>
            <a:fillRect/>
          </a:stretch>
        </p:blipFill>
        <p:spPr>
          <a:xfrm>
            <a:off x="9956800" y="0"/>
            <a:ext cx="2235200" cy="6858000"/>
          </a:xfrm>
          <a:prstGeom prst="rect">
            <a:avLst/>
          </a:prstGeom>
          <a:noFill/>
        </p:spPr>
      </p:pic>
      <p:pic>
        <p:nvPicPr>
          <p:cNvPr id="4" name="Purdue Logo" descr="Purdue Logo">
            <a:extLst>
              <a:ext uri="{FF2B5EF4-FFF2-40B4-BE49-F238E27FC236}">
                <a16:creationId xmlns:a16="http://schemas.microsoft.com/office/drawing/2014/main" id="{BA4B2908-555F-78CD-D5EA-D087520FF3FF}"/>
              </a:ext>
            </a:extLst>
          </p:cNvPr>
          <p:cNvPicPr>
            <a:picLocks noChangeAspect="1"/>
          </p:cNvPicPr>
          <p:nvPr userDrawn="1"/>
        </p:nvPicPr>
        <p:blipFill>
          <a:blip r:embed="rId3"/>
          <a:stretch>
            <a:fillRect/>
          </a:stretch>
        </p:blipFill>
        <p:spPr>
          <a:xfrm>
            <a:off x="1034143" y="5756156"/>
            <a:ext cx="2709200" cy="484940"/>
          </a:xfrm>
          <a:prstGeom prst="rect">
            <a:avLst/>
          </a:prstGeom>
        </p:spPr>
      </p:pic>
      <p:sp>
        <p:nvSpPr>
          <p:cNvPr id="6" name="Title 6">
            <a:extLst>
              <a:ext uri="{FF2B5EF4-FFF2-40B4-BE49-F238E27FC236}">
                <a16:creationId xmlns:a16="http://schemas.microsoft.com/office/drawing/2014/main" id="{B1EEEEC0-D7E4-4DE5-4E3D-FAAD9ABA8990}"/>
              </a:ext>
            </a:extLst>
          </p:cNvPr>
          <p:cNvSpPr>
            <a:spLocks noGrp="1"/>
          </p:cNvSpPr>
          <p:nvPr>
            <p:ph type="title" hasCustomPrompt="1"/>
          </p:nvPr>
        </p:nvSpPr>
        <p:spPr>
          <a:xfrm>
            <a:off x="1023257" y="1812045"/>
            <a:ext cx="7763458" cy="719757"/>
          </a:xfrm>
        </p:spPr>
        <p:txBody>
          <a:bodyPr>
            <a:noAutofit/>
          </a:bodyPr>
          <a:lstStyle>
            <a:lvl1pPr>
              <a:defRPr sz="5400" cap="none">
                <a:solidFill>
                  <a:schemeClr val="tx1"/>
                </a:solidFill>
              </a:defRPr>
            </a:lvl1pPr>
          </a:lstStyle>
          <a:p>
            <a:r>
              <a:rPr lang="en-US" dirty="0"/>
              <a:t>Presentation Title</a:t>
            </a:r>
          </a:p>
        </p:txBody>
      </p:sp>
      <p:sp>
        <p:nvSpPr>
          <p:cNvPr id="9" name="Text Placeholder 8">
            <a:extLst>
              <a:ext uri="{FF2B5EF4-FFF2-40B4-BE49-F238E27FC236}">
                <a16:creationId xmlns:a16="http://schemas.microsoft.com/office/drawing/2014/main" id="{D8EDB9B8-C811-84E9-5F58-0130F3A8050C}"/>
              </a:ext>
            </a:extLst>
          </p:cNvPr>
          <p:cNvSpPr>
            <a:spLocks noGrp="1"/>
          </p:cNvSpPr>
          <p:nvPr>
            <p:ph type="body" sz="quarter" idx="10" hasCustomPrompt="1"/>
          </p:nvPr>
        </p:nvSpPr>
        <p:spPr>
          <a:xfrm>
            <a:off x="1023257" y="2617146"/>
            <a:ext cx="7763458" cy="449263"/>
          </a:xfrm>
        </p:spPr>
        <p:txBody>
          <a:bodyPr>
            <a:noAutofit/>
          </a:bodyPr>
          <a:lstStyle>
            <a:lvl1pPr marL="0" indent="0">
              <a:buFontTx/>
              <a:buNone/>
              <a:defRPr sz="2000" b="1">
                <a:solidFill>
                  <a:schemeClr val="tx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Subtitle</a:t>
            </a:r>
          </a:p>
        </p:txBody>
      </p:sp>
      <p:sp>
        <p:nvSpPr>
          <p:cNvPr id="10" name="Text Placeholder 8">
            <a:extLst>
              <a:ext uri="{FF2B5EF4-FFF2-40B4-BE49-F238E27FC236}">
                <a16:creationId xmlns:a16="http://schemas.microsoft.com/office/drawing/2014/main" id="{24BF34A7-30DF-7BD2-A5A2-434BBF6672CA}"/>
              </a:ext>
            </a:extLst>
          </p:cNvPr>
          <p:cNvSpPr>
            <a:spLocks noGrp="1"/>
          </p:cNvSpPr>
          <p:nvPr>
            <p:ph type="body" sz="quarter" idx="11" hasCustomPrompt="1"/>
          </p:nvPr>
        </p:nvSpPr>
        <p:spPr>
          <a:xfrm>
            <a:off x="1023257" y="3148847"/>
            <a:ext cx="7763458" cy="449263"/>
          </a:xfrm>
        </p:spPr>
        <p:txBody>
          <a:bodyPr>
            <a:normAutofit/>
          </a:bodyPr>
          <a:lstStyle>
            <a:lvl1pPr marL="0" indent="0">
              <a:buFontTx/>
              <a:buNone/>
              <a:defRPr sz="1600">
                <a:solidFill>
                  <a:schemeClr val="tx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3/31/23</a:t>
            </a:r>
          </a:p>
        </p:txBody>
      </p:sp>
    </p:spTree>
    <p:extLst>
      <p:ext uri="{BB962C8B-B14F-4D97-AF65-F5344CB8AC3E}">
        <p14:creationId xmlns:p14="http://schemas.microsoft.com/office/powerpoint/2010/main" val="569925206"/>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 3 Blocks - Blac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4CFF414-FA47-F7EC-7EFB-7073E26BB831}"/>
              </a:ext>
            </a:extLst>
          </p:cNvPr>
          <p:cNvSpPr/>
          <p:nvPr userDrawn="1"/>
        </p:nvSpPr>
        <p:spPr>
          <a:xfrm>
            <a:off x="7938475" y="1315894"/>
            <a:ext cx="3319531" cy="45132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3C0F4F-1E76-E3A4-E5AA-8FA79C7C69FB}"/>
              </a:ext>
            </a:extLst>
          </p:cNvPr>
          <p:cNvSpPr/>
          <p:nvPr userDrawn="1"/>
        </p:nvSpPr>
        <p:spPr>
          <a:xfrm>
            <a:off x="4420956" y="1315895"/>
            <a:ext cx="3319531" cy="45132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67105CB-DECE-0616-2A57-776784CFC1CB}"/>
              </a:ext>
            </a:extLst>
          </p:cNvPr>
          <p:cNvSpPr/>
          <p:nvPr userDrawn="1"/>
        </p:nvSpPr>
        <p:spPr>
          <a:xfrm>
            <a:off x="903437" y="1315896"/>
            <a:ext cx="3319531" cy="45132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 name="Text Placeholder 6">
            <a:extLst>
              <a:ext uri="{FF2B5EF4-FFF2-40B4-BE49-F238E27FC236}">
                <a16:creationId xmlns:a16="http://schemas.microsoft.com/office/drawing/2014/main" id="{1813FE17-B697-FB87-4ED6-D832D798E901}"/>
              </a:ext>
            </a:extLst>
          </p:cNvPr>
          <p:cNvSpPr>
            <a:spLocks noGrp="1"/>
          </p:cNvSpPr>
          <p:nvPr>
            <p:ph type="body" sz="quarter" idx="10" hasCustomPrompt="1"/>
          </p:nvPr>
        </p:nvSpPr>
        <p:spPr>
          <a:xfrm>
            <a:off x="903506" y="1436468"/>
            <a:ext cx="3319462" cy="339561"/>
          </a:xfrm>
        </p:spPr>
        <p:txBody>
          <a:bodyPr>
            <a:noAutofit/>
          </a:bodyPr>
          <a:lstStyle>
            <a:lvl1pPr marL="0" indent="0" algn="ctr" fontAlgn="t">
              <a:spcBef>
                <a:spcPts val="0"/>
              </a:spcBef>
              <a:buFontTx/>
              <a:buNone/>
              <a:defRPr sz="1800" baseline="0">
                <a:solidFill>
                  <a:schemeClr val="bg1"/>
                </a:solidFill>
                <a:latin typeface="+mj-lt"/>
              </a:defRPr>
            </a:lvl1pPr>
          </a:lstStyle>
          <a:p>
            <a:pPr lvl="0"/>
            <a:r>
              <a:rPr lang="en-US" dirty="0"/>
              <a:t>Click to edit Subhead</a:t>
            </a:r>
          </a:p>
        </p:txBody>
      </p:sp>
      <p:sp>
        <p:nvSpPr>
          <p:cNvPr id="9" name="Text Placeholder 8">
            <a:extLst>
              <a:ext uri="{FF2B5EF4-FFF2-40B4-BE49-F238E27FC236}">
                <a16:creationId xmlns:a16="http://schemas.microsoft.com/office/drawing/2014/main" id="{8CE94D6C-2E61-91FC-DA54-8FB71DE93C01}"/>
              </a:ext>
            </a:extLst>
          </p:cNvPr>
          <p:cNvSpPr>
            <a:spLocks noGrp="1"/>
          </p:cNvSpPr>
          <p:nvPr>
            <p:ph type="body" sz="quarter" idx="11" hasCustomPrompt="1"/>
          </p:nvPr>
        </p:nvSpPr>
        <p:spPr>
          <a:xfrm>
            <a:off x="1101943" y="2043222"/>
            <a:ext cx="2950589" cy="1691333"/>
          </a:xfrm>
        </p:spPr>
        <p:txBody>
          <a:bodyPr>
            <a:noAutofit/>
          </a:bodyPr>
          <a:lstStyle>
            <a:lvl1pPr marL="0" indent="0" algn="l">
              <a:buFontTx/>
              <a:buNone/>
              <a:defRPr sz="1400">
                <a:solidFill>
                  <a:schemeClr val="bg1"/>
                </a:solidFill>
                <a:latin typeface="+mn-lt"/>
              </a:defRPr>
            </a:lvl1pPr>
          </a:lstStyle>
          <a:p>
            <a:r>
              <a:rPr lang="de-DE" sz="1400" dirty="0" err="1">
                <a:solidFill>
                  <a:schemeClr val="bg1"/>
                </a:solidFill>
                <a:latin typeface="Franklin Gothic Book" panose="020B0503020102020204" pitchFamily="34" charset="0"/>
              </a:rPr>
              <a:t>Lorem</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ipsum</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dolor</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sit</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amet</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consetetur</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sadipscing</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elitr</a:t>
            </a:r>
            <a:r>
              <a:rPr lang="de-DE" sz="1400" dirty="0">
                <a:solidFill>
                  <a:schemeClr val="bg1"/>
                </a:solidFill>
                <a:latin typeface="Franklin Gothic Book" panose="020B0503020102020204" pitchFamily="34" charset="0"/>
              </a:rPr>
              <a:t>, sed </a:t>
            </a:r>
            <a:r>
              <a:rPr lang="de-DE" sz="1400" dirty="0" err="1">
                <a:solidFill>
                  <a:schemeClr val="bg1"/>
                </a:solidFill>
                <a:latin typeface="Franklin Gothic Book" panose="020B0503020102020204" pitchFamily="34" charset="0"/>
              </a:rPr>
              <a:t>diam</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nonumy</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eirmod</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tempor</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invidunt</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ut</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labore</a:t>
            </a:r>
            <a:r>
              <a:rPr lang="de-DE" sz="1400" dirty="0">
                <a:solidFill>
                  <a:schemeClr val="bg1"/>
                </a:solidFill>
                <a:latin typeface="Franklin Gothic Book" panose="020B0503020102020204" pitchFamily="34" charset="0"/>
              </a:rPr>
              <a:t> et </a:t>
            </a:r>
            <a:r>
              <a:rPr lang="de-DE" sz="1400" dirty="0" err="1">
                <a:solidFill>
                  <a:schemeClr val="bg1"/>
                </a:solidFill>
                <a:latin typeface="Franklin Gothic Book" panose="020B0503020102020204" pitchFamily="34" charset="0"/>
              </a:rPr>
              <a:t>dolore</a:t>
            </a:r>
            <a:r>
              <a:rPr lang="de-DE" sz="1400" dirty="0">
                <a:solidFill>
                  <a:schemeClr val="bg1"/>
                </a:solidFill>
                <a:latin typeface="Franklin Gothic Book" panose="020B0503020102020204" pitchFamily="34" charset="0"/>
              </a:rPr>
              <a:t> magna </a:t>
            </a:r>
            <a:r>
              <a:rPr lang="de-DE" sz="1400" dirty="0" err="1">
                <a:solidFill>
                  <a:schemeClr val="bg1"/>
                </a:solidFill>
                <a:latin typeface="Franklin Gothic Book" panose="020B0503020102020204" pitchFamily="34" charset="0"/>
              </a:rPr>
              <a:t>aliquyam</a:t>
            </a:r>
            <a:r>
              <a:rPr lang="de-DE" sz="1400" dirty="0">
                <a:solidFill>
                  <a:schemeClr val="bg1"/>
                </a:solidFill>
                <a:latin typeface="Franklin Gothic Book" panose="020B0503020102020204" pitchFamily="34" charset="0"/>
              </a:rPr>
              <a:t> erat, sed </a:t>
            </a:r>
            <a:r>
              <a:rPr lang="de-DE" sz="1400" dirty="0" err="1">
                <a:solidFill>
                  <a:schemeClr val="bg1"/>
                </a:solidFill>
                <a:latin typeface="Franklin Gothic Book" panose="020B0503020102020204" pitchFamily="34" charset="0"/>
              </a:rPr>
              <a:t>diam</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voluptua</a:t>
            </a:r>
            <a:r>
              <a:rPr lang="de-DE" sz="1400" dirty="0">
                <a:solidFill>
                  <a:schemeClr val="bg1"/>
                </a:solidFill>
                <a:latin typeface="Franklin Gothic Book" panose="020B0503020102020204" pitchFamily="34" charset="0"/>
              </a:rPr>
              <a:t>. At </a:t>
            </a:r>
            <a:r>
              <a:rPr lang="de-DE" sz="1400" dirty="0" err="1">
                <a:solidFill>
                  <a:schemeClr val="bg1"/>
                </a:solidFill>
                <a:latin typeface="Franklin Gothic Book" panose="020B0503020102020204" pitchFamily="34" charset="0"/>
              </a:rPr>
              <a:t>vero</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eos</a:t>
            </a:r>
            <a:r>
              <a:rPr lang="de-DE" sz="1400" dirty="0">
                <a:solidFill>
                  <a:schemeClr val="bg1"/>
                </a:solidFill>
                <a:latin typeface="Franklin Gothic Book" panose="020B0503020102020204" pitchFamily="34" charset="0"/>
              </a:rPr>
              <a:t> et </a:t>
            </a:r>
            <a:r>
              <a:rPr lang="de-DE" sz="1400" dirty="0" err="1">
                <a:solidFill>
                  <a:schemeClr val="bg1"/>
                </a:solidFill>
                <a:latin typeface="Franklin Gothic Book" panose="020B0503020102020204" pitchFamily="34" charset="0"/>
              </a:rPr>
              <a:t>accusam</a:t>
            </a:r>
            <a:r>
              <a:rPr lang="de-DE" sz="1400" dirty="0">
                <a:solidFill>
                  <a:schemeClr val="bg1"/>
                </a:solidFill>
                <a:latin typeface="Franklin Gothic Book" panose="020B0503020102020204" pitchFamily="34" charset="0"/>
              </a:rPr>
              <a:t> et </a:t>
            </a:r>
            <a:r>
              <a:rPr lang="de-DE" sz="1400" dirty="0" err="1">
                <a:solidFill>
                  <a:schemeClr val="bg1"/>
                </a:solidFill>
                <a:latin typeface="Franklin Gothic Book" panose="020B0503020102020204" pitchFamily="34" charset="0"/>
              </a:rPr>
              <a:t>justo</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duo</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dolores</a:t>
            </a:r>
            <a:r>
              <a:rPr lang="de-DE" sz="1400" dirty="0">
                <a:solidFill>
                  <a:schemeClr val="bg1"/>
                </a:solidFill>
                <a:latin typeface="Franklin Gothic Book" panose="020B0503020102020204" pitchFamily="34" charset="0"/>
              </a:rPr>
              <a:t> et </a:t>
            </a:r>
            <a:r>
              <a:rPr lang="de-DE" sz="1400" dirty="0" err="1">
                <a:solidFill>
                  <a:schemeClr val="bg1"/>
                </a:solidFill>
                <a:latin typeface="Franklin Gothic Book" panose="020B0503020102020204" pitchFamily="34" charset="0"/>
              </a:rPr>
              <a:t>ea</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rebum</a:t>
            </a:r>
            <a:r>
              <a:rPr lang="de-DE" sz="1400" dirty="0">
                <a:solidFill>
                  <a:schemeClr val="bg1"/>
                </a:solidFill>
                <a:latin typeface="Franklin Gothic Book" panose="020B0503020102020204" pitchFamily="34" charset="0"/>
              </a:rPr>
              <a:t>.</a:t>
            </a:r>
          </a:p>
          <a:p>
            <a:endParaRPr lang="en-US" dirty="0">
              <a:solidFill>
                <a:schemeClr val="bg1"/>
              </a:solidFill>
            </a:endParaRPr>
          </a:p>
          <a:p>
            <a:pPr lvl="0"/>
            <a:endParaRPr lang="en-US" dirty="0"/>
          </a:p>
        </p:txBody>
      </p:sp>
      <p:sp>
        <p:nvSpPr>
          <p:cNvPr id="11" name="Picture Placeholder 10">
            <a:extLst>
              <a:ext uri="{FF2B5EF4-FFF2-40B4-BE49-F238E27FC236}">
                <a16:creationId xmlns:a16="http://schemas.microsoft.com/office/drawing/2014/main" id="{8B65CB9D-AA49-05C2-2100-C63D32C82B85}"/>
              </a:ext>
            </a:extLst>
          </p:cNvPr>
          <p:cNvSpPr>
            <a:spLocks noGrp="1"/>
          </p:cNvSpPr>
          <p:nvPr>
            <p:ph type="pic" sz="quarter" idx="12"/>
          </p:nvPr>
        </p:nvSpPr>
        <p:spPr>
          <a:xfrm>
            <a:off x="1101943" y="4045824"/>
            <a:ext cx="2951163" cy="1555750"/>
          </a:xfrm>
        </p:spPr>
        <p:txBody>
          <a:bodyPr/>
          <a:lstStyle>
            <a:lvl1pPr marL="0" indent="0">
              <a:buNone/>
              <a:defRPr/>
            </a:lvl1pPr>
          </a:lstStyle>
          <a:p>
            <a:endParaRPr lang="en-US" dirty="0"/>
          </a:p>
        </p:txBody>
      </p:sp>
      <p:sp>
        <p:nvSpPr>
          <p:cNvPr id="17" name="Text Placeholder 6">
            <a:extLst>
              <a:ext uri="{FF2B5EF4-FFF2-40B4-BE49-F238E27FC236}">
                <a16:creationId xmlns:a16="http://schemas.microsoft.com/office/drawing/2014/main" id="{43204028-135E-83A2-B94A-693154F531B4}"/>
              </a:ext>
            </a:extLst>
          </p:cNvPr>
          <p:cNvSpPr>
            <a:spLocks noGrp="1"/>
          </p:cNvSpPr>
          <p:nvPr>
            <p:ph type="body" sz="quarter" idx="13" hasCustomPrompt="1"/>
          </p:nvPr>
        </p:nvSpPr>
        <p:spPr>
          <a:xfrm>
            <a:off x="4421284" y="1436468"/>
            <a:ext cx="3319462" cy="339561"/>
          </a:xfrm>
        </p:spPr>
        <p:txBody>
          <a:bodyPr>
            <a:noAutofit/>
          </a:bodyPr>
          <a:lstStyle>
            <a:lvl1pPr marL="0" indent="0" algn="ctr" fontAlgn="t">
              <a:spcBef>
                <a:spcPts val="0"/>
              </a:spcBef>
              <a:buFontTx/>
              <a:buNone/>
              <a:defRPr sz="1800" baseline="0">
                <a:solidFill>
                  <a:schemeClr val="bg1"/>
                </a:solidFill>
                <a:latin typeface="+mj-lt"/>
              </a:defRPr>
            </a:lvl1pPr>
          </a:lstStyle>
          <a:p>
            <a:pPr lvl="0"/>
            <a:r>
              <a:rPr lang="en-US" dirty="0"/>
              <a:t>Click to edit Subhead</a:t>
            </a:r>
          </a:p>
        </p:txBody>
      </p:sp>
      <p:sp>
        <p:nvSpPr>
          <p:cNvPr id="18" name="Text Placeholder 8">
            <a:extLst>
              <a:ext uri="{FF2B5EF4-FFF2-40B4-BE49-F238E27FC236}">
                <a16:creationId xmlns:a16="http://schemas.microsoft.com/office/drawing/2014/main" id="{756D1137-A56F-85A2-FEB3-FEBA9D3C86F5}"/>
              </a:ext>
            </a:extLst>
          </p:cNvPr>
          <p:cNvSpPr>
            <a:spLocks noGrp="1"/>
          </p:cNvSpPr>
          <p:nvPr>
            <p:ph type="body" sz="quarter" idx="14" hasCustomPrompt="1"/>
          </p:nvPr>
        </p:nvSpPr>
        <p:spPr>
          <a:xfrm>
            <a:off x="4619721" y="2043222"/>
            <a:ext cx="2950589" cy="1691333"/>
          </a:xfrm>
        </p:spPr>
        <p:txBody>
          <a:bodyPr>
            <a:noAutofit/>
          </a:bodyPr>
          <a:lstStyle>
            <a:lvl1pPr marL="0" indent="0" algn="l">
              <a:buFontTx/>
              <a:buNone/>
              <a:defRPr sz="1400">
                <a:solidFill>
                  <a:schemeClr val="bg1"/>
                </a:solidFill>
                <a:latin typeface="+mn-lt"/>
              </a:defRPr>
            </a:lvl1pPr>
          </a:lstStyle>
          <a:p>
            <a:r>
              <a:rPr lang="de-DE" sz="1400" dirty="0" err="1">
                <a:solidFill>
                  <a:schemeClr val="bg1"/>
                </a:solidFill>
                <a:latin typeface="Franklin Gothic Book" panose="020B0503020102020204" pitchFamily="34" charset="0"/>
              </a:rPr>
              <a:t>Lorem</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ipsum</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dolor</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sit</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amet</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consetetur</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sadipscing</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elitr</a:t>
            </a:r>
            <a:r>
              <a:rPr lang="de-DE" sz="1400" dirty="0">
                <a:solidFill>
                  <a:schemeClr val="bg1"/>
                </a:solidFill>
                <a:latin typeface="Franklin Gothic Book" panose="020B0503020102020204" pitchFamily="34" charset="0"/>
              </a:rPr>
              <a:t>, sed </a:t>
            </a:r>
            <a:r>
              <a:rPr lang="de-DE" sz="1400" dirty="0" err="1">
                <a:solidFill>
                  <a:schemeClr val="bg1"/>
                </a:solidFill>
                <a:latin typeface="Franklin Gothic Book" panose="020B0503020102020204" pitchFamily="34" charset="0"/>
              </a:rPr>
              <a:t>diam</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nonumy</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eirmod</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tempor</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invidunt</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ut</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labore</a:t>
            </a:r>
            <a:r>
              <a:rPr lang="de-DE" sz="1400" dirty="0">
                <a:solidFill>
                  <a:schemeClr val="bg1"/>
                </a:solidFill>
                <a:latin typeface="Franklin Gothic Book" panose="020B0503020102020204" pitchFamily="34" charset="0"/>
              </a:rPr>
              <a:t> et </a:t>
            </a:r>
            <a:r>
              <a:rPr lang="de-DE" sz="1400" dirty="0" err="1">
                <a:solidFill>
                  <a:schemeClr val="bg1"/>
                </a:solidFill>
                <a:latin typeface="Franklin Gothic Book" panose="020B0503020102020204" pitchFamily="34" charset="0"/>
              </a:rPr>
              <a:t>dolore</a:t>
            </a:r>
            <a:r>
              <a:rPr lang="de-DE" sz="1400" dirty="0">
                <a:solidFill>
                  <a:schemeClr val="bg1"/>
                </a:solidFill>
                <a:latin typeface="Franklin Gothic Book" panose="020B0503020102020204" pitchFamily="34" charset="0"/>
              </a:rPr>
              <a:t> magna </a:t>
            </a:r>
            <a:r>
              <a:rPr lang="de-DE" sz="1400" dirty="0" err="1">
                <a:solidFill>
                  <a:schemeClr val="bg1"/>
                </a:solidFill>
                <a:latin typeface="Franklin Gothic Book" panose="020B0503020102020204" pitchFamily="34" charset="0"/>
              </a:rPr>
              <a:t>aliquyam</a:t>
            </a:r>
            <a:r>
              <a:rPr lang="de-DE" sz="1400" dirty="0">
                <a:solidFill>
                  <a:schemeClr val="bg1"/>
                </a:solidFill>
                <a:latin typeface="Franklin Gothic Book" panose="020B0503020102020204" pitchFamily="34" charset="0"/>
              </a:rPr>
              <a:t> erat, sed </a:t>
            </a:r>
            <a:r>
              <a:rPr lang="de-DE" sz="1400" dirty="0" err="1">
                <a:solidFill>
                  <a:schemeClr val="bg1"/>
                </a:solidFill>
                <a:latin typeface="Franklin Gothic Book" panose="020B0503020102020204" pitchFamily="34" charset="0"/>
              </a:rPr>
              <a:t>diam</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voluptua</a:t>
            </a:r>
            <a:r>
              <a:rPr lang="de-DE" sz="1400" dirty="0">
                <a:solidFill>
                  <a:schemeClr val="bg1"/>
                </a:solidFill>
                <a:latin typeface="Franklin Gothic Book" panose="020B0503020102020204" pitchFamily="34" charset="0"/>
              </a:rPr>
              <a:t>. At </a:t>
            </a:r>
            <a:r>
              <a:rPr lang="de-DE" sz="1400" dirty="0" err="1">
                <a:solidFill>
                  <a:schemeClr val="bg1"/>
                </a:solidFill>
                <a:latin typeface="Franklin Gothic Book" panose="020B0503020102020204" pitchFamily="34" charset="0"/>
              </a:rPr>
              <a:t>vero</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eos</a:t>
            </a:r>
            <a:r>
              <a:rPr lang="de-DE" sz="1400" dirty="0">
                <a:solidFill>
                  <a:schemeClr val="bg1"/>
                </a:solidFill>
                <a:latin typeface="Franklin Gothic Book" panose="020B0503020102020204" pitchFamily="34" charset="0"/>
              </a:rPr>
              <a:t> et </a:t>
            </a:r>
            <a:r>
              <a:rPr lang="de-DE" sz="1400" dirty="0" err="1">
                <a:solidFill>
                  <a:schemeClr val="bg1"/>
                </a:solidFill>
                <a:latin typeface="Franklin Gothic Book" panose="020B0503020102020204" pitchFamily="34" charset="0"/>
              </a:rPr>
              <a:t>accusam</a:t>
            </a:r>
            <a:r>
              <a:rPr lang="de-DE" sz="1400" dirty="0">
                <a:solidFill>
                  <a:schemeClr val="bg1"/>
                </a:solidFill>
                <a:latin typeface="Franklin Gothic Book" panose="020B0503020102020204" pitchFamily="34" charset="0"/>
              </a:rPr>
              <a:t> et </a:t>
            </a:r>
            <a:r>
              <a:rPr lang="de-DE" sz="1400" dirty="0" err="1">
                <a:solidFill>
                  <a:schemeClr val="bg1"/>
                </a:solidFill>
                <a:latin typeface="Franklin Gothic Book" panose="020B0503020102020204" pitchFamily="34" charset="0"/>
              </a:rPr>
              <a:t>justo</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duo</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dolores</a:t>
            </a:r>
            <a:r>
              <a:rPr lang="de-DE" sz="1400" dirty="0">
                <a:solidFill>
                  <a:schemeClr val="bg1"/>
                </a:solidFill>
                <a:latin typeface="Franklin Gothic Book" panose="020B0503020102020204" pitchFamily="34" charset="0"/>
              </a:rPr>
              <a:t> et </a:t>
            </a:r>
            <a:r>
              <a:rPr lang="de-DE" sz="1400" dirty="0" err="1">
                <a:solidFill>
                  <a:schemeClr val="bg1"/>
                </a:solidFill>
                <a:latin typeface="Franklin Gothic Book" panose="020B0503020102020204" pitchFamily="34" charset="0"/>
              </a:rPr>
              <a:t>ea</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rebum</a:t>
            </a:r>
            <a:r>
              <a:rPr lang="de-DE" sz="1400" dirty="0">
                <a:solidFill>
                  <a:schemeClr val="bg1"/>
                </a:solidFill>
                <a:latin typeface="Franklin Gothic Book" panose="020B0503020102020204" pitchFamily="34" charset="0"/>
              </a:rPr>
              <a:t>.</a:t>
            </a:r>
          </a:p>
          <a:p>
            <a:endParaRPr lang="en-US" dirty="0">
              <a:solidFill>
                <a:schemeClr val="bg1"/>
              </a:solidFill>
            </a:endParaRPr>
          </a:p>
          <a:p>
            <a:pPr lvl="0"/>
            <a:endParaRPr lang="en-US" dirty="0"/>
          </a:p>
        </p:txBody>
      </p:sp>
      <p:sp>
        <p:nvSpPr>
          <p:cNvPr id="19" name="Picture Placeholder 10">
            <a:extLst>
              <a:ext uri="{FF2B5EF4-FFF2-40B4-BE49-F238E27FC236}">
                <a16:creationId xmlns:a16="http://schemas.microsoft.com/office/drawing/2014/main" id="{D4E810FD-2D00-764A-B144-B235C21E32F6}"/>
              </a:ext>
            </a:extLst>
          </p:cNvPr>
          <p:cNvSpPr>
            <a:spLocks noGrp="1"/>
          </p:cNvSpPr>
          <p:nvPr>
            <p:ph type="pic" sz="quarter" idx="15"/>
          </p:nvPr>
        </p:nvSpPr>
        <p:spPr>
          <a:xfrm>
            <a:off x="4619721" y="4045824"/>
            <a:ext cx="2951163" cy="1555750"/>
          </a:xfrm>
        </p:spPr>
        <p:txBody>
          <a:bodyPr/>
          <a:lstStyle>
            <a:lvl1pPr marL="0" indent="0">
              <a:buNone/>
              <a:defRPr/>
            </a:lvl1pPr>
          </a:lstStyle>
          <a:p>
            <a:endParaRPr lang="en-US" dirty="0"/>
          </a:p>
        </p:txBody>
      </p:sp>
      <p:sp>
        <p:nvSpPr>
          <p:cNvPr id="21" name="Text Placeholder 6">
            <a:extLst>
              <a:ext uri="{FF2B5EF4-FFF2-40B4-BE49-F238E27FC236}">
                <a16:creationId xmlns:a16="http://schemas.microsoft.com/office/drawing/2014/main" id="{0A71EF50-386A-A3B9-93FB-6EF179A4EE47}"/>
              </a:ext>
            </a:extLst>
          </p:cNvPr>
          <p:cNvSpPr>
            <a:spLocks noGrp="1"/>
          </p:cNvSpPr>
          <p:nvPr>
            <p:ph type="body" sz="quarter" idx="16" hasCustomPrompt="1"/>
          </p:nvPr>
        </p:nvSpPr>
        <p:spPr>
          <a:xfrm>
            <a:off x="7938803" y="1433918"/>
            <a:ext cx="3319462" cy="339561"/>
          </a:xfrm>
        </p:spPr>
        <p:txBody>
          <a:bodyPr>
            <a:noAutofit/>
          </a:bodyPr>
          <a:lstStyle>
            <a:lvl1pPr marL="0" indent="0" algn="ctr" fontAlgn="t">
              <a:spcBef>
                <a:spcPts val="0"/>
              </a:spcBef>
              <a:buFontTx/>
              <a:buNone/>
              <a:defRPr sz="1800" b="1" baseline="0">
                <a:solidFill>
                  <a:schemeClr val="bg1"/>
                </a:solidFill>
                <a:latin typeface="+mj-lt"/>
              </a:defRPr>
            </a:lvl1pPr>
          </a:lstStyle>
          <a:p>
            <a:pPr lvl="0"/>
            <a:r>
              <a:rPr lang="en-US" dirty="0"/>
              <a:t>Click to edit Subhead</a:t>
            </a:r>
          </a:p>
        </p:txBody>
      </p:sp>
      <p:sp>
        <p:nvSpPr>
          <p:cNvPr id="22" name="Text Placeholder 8">
            <a:extLst>
              <a:ext uri="{FF2B5EF4-FFF2-40B4-BE49-F238E27FC236}">
                <a16:creationId xmlns:a16="http://schemas.microsoft.com/office/drawing/2014/main" id="{326B9638-0AB1-0F11-EA67-211E59867313}"/>
              </a:ext>
            </a:extLst>
          </p:cNvPr>
          <p:cNvSpPr>
            <a:spLocks noGrp="1"/>
          </p:cNvSpPr>
          <p:nvPr>
            <p:ph type="body" sz="quarter" idx="17" hasCustomPrompt="1"/>
          </p:nvPr>
        </p:nvSpPr>
        <p:spPr>
          <a:xfrm>
            <a:off x="8137240" y="2040672"/>
            <a:ext cx="2950589" cy="1691333"/>
          </a:xfrm>
        </p:spPr>
        <p:txBody>
          <a:bodyPr>
            <a:noAutofit/>
          </a:bodyPr>
          <a:lstStyle>
            <a:lvl1pPr marL="0" indent="0" algn="l">
              <a:buFontTx/>
              <a:buNone/>
              <a:defRPr sz="1400" b="1">
                <a:solidFill>
                  <a:schemeClr val="bg1"/>
                </a:solidFill>
                <a:latin typeface="+mn-lt"/>
              </a:defRPr>
            </a:lvl1pPr>
          </a:lstStyle>
          <a:p>
            <a:r>
              <a:rPr lang="de-DE" sz="1400" dirty="0" err="1">
                <a:solidFill>
                  <a:schemeClr val="bg1"/>
                </a:solidFill>
                <a:latin typeface="Franklin Gothic Book" panose="020B0503020102020204" pitchFamily="34" charset="0"/>
              </a:rPr>
              <a:t>Lorem</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ipsum</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dolor</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sit</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amet</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consetetur</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sadipscing</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elitr</a:t>
            </a:r>
            <a:r>
              <a:rPr lang="de-DE" sz="1400" dirty="0">
                <a:solidFill>
                  <a:schemeClr val="bg1"/>
                </a:solidFill>
                <a:latin typeface="Franklin Gothic Book" panose="020B0503020102020204" pitchFamily="34" charset="0"/>
              </a:rPr>
              <a:t>, sed </a:t>
            </a:r>
            <a:r>
              <a:rPr lang="de-DE" sz="1400" dirty="0" err="1">
                <a:solidFill>
                  <a:schemeClr val="bg1"/>
                </a:solidFill>
                <a:latin typeface="Franklin Gothic Book" panose="020B0503020102020204" pitchFamily="34" charset="0"/>
              </a:rPr>
              <a:t>diam</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nonumy</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eirmod</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tempor</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invidunt</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ut</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labore</a:t>
            </a:r>
            <a:r>
              <a:rPr lang="de-DE" sz="1400" dirty="0">
                <a:solidFill>
                  <a:schemeClr val="bg1"/>
                </a:solidFill>
                <a:latin typeface="Franklin Gothic Book" panose="020B0503020102020204" pitchFamily="34" charset="0"/>
              </a:rPr>
              <a:t> et </a:t>
            </a:r>
            <a:r>
              <a:rPr lang="de-DE" sz="1400" dirty="0" err="1">
                <a:solidFill>
                  <a:schemeClr val="bg1"/>
                </a:solidFill>
                <a:latin typeface="Franklin Gothic Book" panose="020B0503020102020204" pitchFamily="34" charset="0"/>
              </a:rPr>
              <a:t>dolore</a:t>
            </a:r>
            <a:r>
              <a:rPr lang="de-DE" sz="1400" dirty="0">
                <a:solidFill>
                  <a:schemeClr val="bg1"/>
                </a:solidFill>
                <a:latin typeface="Franklin Gothic Book" panose="020B0503020102020204" pitchFamily="34" charset="0"/>
              </a:rPr>
              <a:t> magna </a:t>
            </a:r>
            <a:r>
              <a:rPr lang="de-DE" sz="1400" dirty="0" err="1">
                <a:solidFill>
                  <a:schemeClr val="bg1"/>
                </a:solidFill>
                <a:latin typeface="Franklin Gothic Book" panose="020B0503020102020204" pitchFamily="34" charset="0"/>
              </a:rPr>
              <a:t>aliquyam</a:t>
            </a:r>
            <a:r>
              <a:rPr lang="de-DE" sz="1400" dirty="0">
                <a:solidFill>
                  <a:schemeClr val="bg1"/>
                </a:solidFill>
                <a:latin typeface="Franklin Gothic Book" panose="020B0503020102020204" pitchFamily="34" charset="0"/>
              </a:rPr>
              <a:t> erat, sed </a:t>
            </a:r>
            <a:r>
              <a:rPr lang="de-DE" sz="1400" dirty="0" err="1">
                <a:solidFill>
                  <a:schemeClr val="bg1"/>
                </a:solidFill>
                <a:latin typeface="Franklin Gothic Book" panose="020B0503020102020204" pitchFamily="34" charset="0"/>
              </a:rPr>
              <a:t>diam</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voluptua</a:t>
            </a:r>
            <a:r>
              <a:rPr lang="de-DE" sz="1400" dirty="0">
                <a:solidFill>
                  <a:schemeClr val="bg1"/>
                </a:solidFill>
                <a:latin typeface="Franklin Gothic Book" panose="020B0503020102020204" pitchFamily="34" charset="0"/>
              </a:rPr>
              <a:t>. At </a:t>
            </a:r>
            <a:r>
              <a:rPr lang="de-DE" sz="1400" dirty="0" err="1">
                <a:solidFill>
                  <a:schemeClr val="bg1"/>
                </a:solidFill>
                <a:latin typeface="Franklin Gothic Book" panose="020B0503020102020204" pitchFamily="34" charset="0"/>
              </a:rPr>
              <a:t>vero</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eos</a:t>
            </a:r>
            <a:r>
              <a:rPr lang="de-DE" sz="1400" dirty="0">
                <a:solidFill>
                  <a:schemeClr val="bg1"/>
                </a:solidFill>
                <a:latin typeface="Franklin Gothic Book" panose="020B0503020102020204" pitchFamily="34" charset="0"/>
              </a:rPr>
              <a:t> et </a:t>
            </a:r>
            <a:r>
              <a:rPr lang="de-DE" sz="1400" dirty="0" err="1">
                <a:solidFill>
                  <a:schemeClr val="bg1"/>
                </a:solidFill>
                <a:latin typeface="Franklin Gothic Book" panose="020B0503020102020204" pitchFamily="34" charset="0"/>
              </a:rPr>
              <a:t>accusam</a:t>
            </a:r>
            <a:r>
              <a:rPr lang="de-DE" sz="1400" dirty="0">
                <a:solidFill>
                  <a:schemeClr val="bg1"/>
                </a:solidFill>
                <a:latin typeface="Franklin Gothic Book" panose="020B0503020102020204" pitchFamily="34" charset="0"/>
              </a:rPr>
              <a:t> et </a:t>
            </a:r>
            <a:r>
              <a:rPr lang="de-DE" sz="1400" dirty="0" err="1">
                <a:solidFill>
                  <a:schemeClr val="bg1"/>
                </a:solidFill>
                <a:latin typeface="Franklin Gothic Book" panose="020B0503020102020204" pitchFamily="34" charset="0"/>
              </a:rPr>
              <a:t>justo</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duo</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dolores</a:t>
            </a:r>
            <a:r>
              <a:rPr lang="de-DE" sz="1400" dirty="0">
                <a:solidFill>
                  <a:schemeClr val="bg1"/>
                </a:solidFill>
                <a:latin typeface="Franklin Gothic Book" panose="020B0503020102020204" pitchFamily="34" charset="0"/>
              </a:rPr>
              <a:t> et </a:t>
            </a:r>
            <a:r>
              <a:rPr lang="de-DE" sz="1400" dirty="0" err="1">
                <a:solidFill>
                  <a:schemeClr val="bg1"/>
                </a:solidFill>
                <a:latin typeface="Franklin Gothic Book" panose="020B0503020102020204" pitchFamily="34" charset="0"/>
              </a:rPr>
              <a:t>ea</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rebum</a:t>
            </a:r>
            <a:r>
              <a:rPr lang="de-DE" sz="1400" dirty="0">
                <a:solidFill>
                  <a:schemeClr val="bg1"/>
                </a:solidFill>
                <a:latin typeface="Franklin Gothic Book" panose="020B0503020102020204" pitchFamily="34" charset="0"/>
              </a:rPr>
              <a:t>.</a:t>
            </a:r>
          </a:p>
          <a:p>
            <a:endParaRPr lang="en-US" dirty="0">
              <a:solidFill>
                <a:schemeClr val="bg1"/>
              </a:solidFill>
            </a:endParaRPr>
          </a:p>
          <a:p>
            <a:pPr lvl="0"/>
            <a:endParaRPr lang="en-US" dirty="0"/>
          </a:p>
        </p:txBody>
      </p:sp>
      <p:sp>
        <p:nvSpPr>
          <p:cNvPr id="23" name="Picture Placeholder 10">
            <a:extLst>
              <a:ext uri="{FF2B5EF4-FFF2-40B4-BE49-F238E27FC236}">
                <a16:creationId xmlns:a16="http://schemas.microsoft.com/office/drawing/2014/main" id="{6AE17ED9-FDD9-34C3-1F7D-9A8EA4C4B40E}"/>
              </a:ext>
            </a:extLst>
          </p:cNvPr>
          <p:cNvSpPr>
            <a:spLocks noGrp="1"/>
          </p:cNvSpPr>
          <p:nvPr>
            <p:ph type="pic" sz="quarter" idx="18"/>
          </p:nvPr>
        </p:nvSpPr>
        <p:spPr>
          <a:xfrm>
            <a:off x="8137240" y="4043274"/>
            <a:ext cx="2951163" cy="1555750"/>
          </a:xfrm>
        </p:spPr>
        <p:txBody>
          <a:bodyPr/>
          <a:lstStyle>
            <a:lvl1pPr marL="0" indent="0">
              <a:buNone/>
              <a:defRPr b="1"/>
            </a:lvl1pPr>
          </a:lstStyle>
          <a:p>
            <a:endParaRPr lang="en-US" dirty="0"/>
          </a:p>
        </p:txBody>
      </p:sp>
      <p:pic>
        <p:nvPicPr>
          <p:cNvPr id="15" name="Purdue Logo" descr="Purdue Logo">
            <a:extLst>
              <a:ext uri="{FF2B5EF4-FFF2-40B4-BE49-F238E27FC236}">
                <a16:creationId xmlns:a16="http://schemas.microsoft.com/office/drawing/2014/main" id="{F444D1CF-9A99-D079-5D89-6DE824A89344}"/>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16" name="Title 15">
            <a:extLst>
              <a:ext uri="{FF2B5EF4-FFF2-40B4-BE49-F238E27FC236}">
                <a16:creationId xmlns:a16="http://schemas.microsoft.com/office/drawing/2014/main" id="{77D3ED32-45F9-B948-371F-67E8465B2438}"/>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BA0F278F-8AAE-FA0B-4B47-AB0FFECE69F2}"/>
              </a:ext>
            </a:extLst>
          </p:cNvPr>
          <p:cNvSpPr>
            <a:spLocks noGrp="1"/>
          </p:cNvSpPr>
          <p:nvPr>
            <p:ph type="ftr" sz="quarter" idx="19"/>
          </p:nvPr>
        </p:nvSpPr>
        <p:spPr/>
        <p:txBody>
          <a:bodyPr/>
          <a:lstStyle/>
          <a:p>
            <a:pPr algn="r"/>
            <a:r>
              <a:rPr lang="en-US" dirty="0"/>
              <a:t>            </a:t>
            </a:r>
            <a:fld id="{4E1F41B5-2924-4595-AF12-0F3B0004E79D}" type="slidenum">
              <a:rPr lang="en-US" smtClean="0"/>
              <a:pPr/>
              <a:t>‹#›</a:t>
            </a:fld>
            <a:endParaRPr lang="en-US" dirty="0"/>
          </a:p>
        </p:txBody>
      </p:sp>
    </p:spTree>
    <p:extLst>
      <p:ext uri="{BB962C8B-B14F-4D97-AF65-F5344CB8AC3E}">
        <p14:creationId xmlns:p14="http://schemas.microsoft.com/office/powerpoint/2010/main" val="22167126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 3 Blocks - Go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98D576-4759-5408-883D-2E56D9D0F603}"/>
              </a:ext>
            </a:extLst>
          </p:cNvPr>
          <p:cNvSpPr/>
          <p:nvPr userDrawn="1"/>
        </p:nvSpPr>
        <p:spPr>
          <a:xfrm>
            <a:off x="7938216" y="1315892"/>
            <a:ext cx="3319531" cy="4513267"/>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2C44A1A-1D1D-F2D9-8EC1-EFF25EBA1FB0}"/>
              </a:ext>
            </a:extLst>
          </p:cNvPr>
          <p:cNvSpPr/>
          <p:nvPr userDrawn="1"/>
        </p:nvSpPr>
        <p:spPr>
          <a:xfrm>
            <a:off x="4420697" y="1315893"/>
            <a:ext cx="3319531" cy="4513267"/>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138D75A-DD50-6C6E-0A9D-7F77E72C780A}"/>
              </a:ext>
            </a:extLst>
          </p:cNvPr>
          <p:cNvSpPr/>
          <p:nvPr userDrawn="1"/>
        </p:nvSpPr>
        <p:spPr>
          <a:xfrm>
            <a:off x="903178" y="1315894"/>
            <a:ext cx="3319531" cy="4513267"/>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6" name="Text Placeholder 6">
            <a:extLst>
              <a:ext uri="{FF2B5EF4-FFF2-40B4-BE49-F238E27FC236}">
                <a16:creationId xmlns:a16="http://schemas.microsoft.com/office/drawing/2014/main" id="{876A1563-09E6-06B6-EC4A-8E309CC57B11}"/>
              </a:ext>
            </a:extLst>
          </p:cNvPr>
          <p:cNvSpPr>
            <a:spLocks noGrp="1"/>
          </p:cNvSpPr>
          <p:nvPr>
            <p:ph type="body" sz="quarter" idx="10" hasCustomPrompt="1"/>
          </p:nvPr>
        </p:nvSpPr>
        <p:spPr>
          <a:xfrm>
            <a:off x="903247" y="1436466"/>
            <a:ext cx="3319462" cy="339561"/>
          </a:xfrm>
        </p:spPr>
        <p:txBody>
          <a:bodyPr>
            <a:noAutofit/>
          </a:bodyPr>
          <a:lstStyle>
            <a:lvl1pPr marL="0" indent="0" algn="ctr" fontAlgn="t">
              <a:spcBef>
                <a:spcPts val="0"/>
              </a:spcBef>
              <a:buFontTx/>
              <a:buNone/>
              <a:defRPr sz="1800" baseline="0">
                <a:solidFill>
                  <a:schemeClr val="tx1"/>
                </a:solidFill>
                <a:latin typeface="+mj-lt"/>
              </a:defRPr>
            </a:lvl1pPr>
          </a:lstStyle>
          <a:p>
            <a:pPr lvl="0"/>
            <a:r>
              <a:rPr lang="en-US" dirty="0"/>
              <a:t>Click to edit Subhead</a:t>
            </a:r>
          </a:p>
        </p:txBody>
      </p:sp>
      <p:sp>
        <p:nvSpPr>
          <p:cNvPr id="22" name="Text Placeholder 6">
            <a:extLst>
              <a:ext uri="{FF2B5EF4-FFF2-40B4-BE49-F238E27FC236}">
                <a16:creationId xmlns:a16="http://schemas.microsoft.com/office/drawing/2014/main" id="{AF401EC8-7352-A985-133C-726A718A9E9A}"/>
              </a:ext>
            </a:extLst>
          </p:cNvPr>
          <p:cNvSpPr>
            <a:spLocks noGrp="1"/>
          </p:cNvSpPr>
          <p:nvPr>
            <p:ph type="body" sz="quarter" idx="13" hasCustomPrompt="1"/>
          </p:nvPr>
        </p:nvSpPr>
        <p:spPr>
          <a:xfrm>
            <a:off x="4421025" y="1436466"/>
            <a:ext cx="3319462" cy="339561"/>
          </a:xfrm>
        </p:spPr>
        <p:txBody>
          <a:bodyPr>
            <a:noAutofit/>
          </a:bodyPr>
          <a:lstStyle>
            <a:lvl1pPr marL="0" indent="0" algn="ctr" fontAlgn="t">
              <a:spcBef>
                <a:spcPts val="0"/>
              </a:spcBef>
              <a:buFontTx/>
              <a:buNone/>
              <a:defRPr sz="1800" baseline="0">
                <a:solidFill>
                  <a:schemeClr val="tx1"/>
                </a:solidFill>
                <a:latin typeface="+mj-lt"/>
              </a:defRPr>
            </a:lvl1pPr>
          </a:lstStyle>
          <a:p>
            <a:pPr lvl="0"/>
            <a:r>
              <a:rPr lang="en-US" dirty="0"/>
              <a:t>Click to edit Subhead</a:t>
            </a:r>
          </a:p>
        </p:txBody>
      </p:sp>
      <p:sp>
        <p:nvSpPr>
          <p:cNvPr id="26" name="Text Placeholder 6">
            <a:extLst>
              <a:ext uri="{FF2B5EF4-FFF2-40B4-BE49-F238E27FC236}">
                <a16:creationId xmlns:a16="http://schemas.microsoft.com/office/drawing/2014/main" id="{71A04C69-EC92-81B2-FCD5-39464C669BEB}"/>
              </a:ext>
            </a:extLst>
          </p:cNvPr>
          <p:cNvSpPr>
            <a:spLocks noGrp="1"/>
          </p:cNvSpPr>
          <p:nvPr>
            <p:ph type="body" sz="quarter" idx="16" hasCustomPrompt="1"/>
          </p:nvPr>
        </p:nvSpPr>
        <p:spPr>
          <a:xfrm>
            <a:off x="7938544" y="1433916"/>
            <a:ext cx="3319462" cy="339561"/>
          </a:xfrm>
        </p:spPr>
        <p:txBody>
          <a:bodyPr>
            <a:noAutofit/>
          </a:bodyPr>
          <a:lstStyle>
            <a:lvl1pPr marL="0" indent="0" algn="ctr" fontAlgn="t">
              <a:spcBef>
                <a:spcPts val="0"/>
              </a:spcBef>
              <a:buFontTx/>
              <a:buNone/>
              <a:defRPr sz="1800" b="1" baseline="0">
                <a:solidFill>
                  <a:schemeClr val="tx1"/>
                </a:solidFill>
                <a:latin typeface="+mj-lt"/>
              </a:defRPr>
            </a:lvl1pPr>
          </a:lstStyle>
          <a:p>
            <a:pPr lvl="0"/>
            <a:r>
              <a:rPr lang="en-US" dirty="0"/>
              <a:t>Click to edit Subhead</a:t>
            </a:r>
          </a:p>
        </p:txBody>
      </p:sp>
      <p:sp>
        <p:nvSpPr>
          <p:cNvPr id="30" name="Text Placeholder 3">
            <a:extLst>
              <a:ext uri="{FF2B5EF4-FFF2-40B4-BE49-F238E27FC236}">
                <a16:creationId xmlns:a16="http://schemas.microsoft.com/office/drawing/2014/main" id="{AE5BF8CB-9477-F598-75C4-6F35D608B35B}"/>
              </a:ext>
            </a:extLst>
          </p:cNvPr>
          <p:cNvSpPr>
            <a:spLocks noGrp="1"/>
          </p:cNvSpPr>
          <p:nvPr>
            <p:ph type="body" sz="half" idx="2" hasCustomPrompt="1"/>
          </p:nvPr>
        </p:nvSpPr>
        <p:spPr>
          <a:xfrm>
            <a:off x="1101684" y="2040670"/>
            <a:ext cx="2951163" cy="1691333"/>
          </a:xfrm>
        </p:spPr>
        <p:txBody>
          <a:bodyPr>
            <a:norm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body copy.</a:t>
            </a:r>
          </a:p>
        </p:txBody>
      </p:sp>
      <p:sp>
        <p:nvSpPr>
          <p:cNvPr id="31" name="Text Placeholder 3">
            <a:extLst>
              <a:ext uri="{FF2B5EF4-FFF2-40B4-BE49-F238E27FC236}">
                <a16:creationId xmlns:a16="http://schemas.microsoft.com/office/drawing/2014/main" id="{AE6CE746-1703-63A8-BBD4-546AD104E27E}"/>
              </a:ext>
            </a:extLst>
          </p:cNvPr>
          <p:cNvSpPr>
            <a:spLocks noGrp="1"/>
          </p:cNvSpPr>
          <p:nvPr>
            <p:ph type="body" sz="half" idx="24" hasCustomPrompt="1"/>
          </p:nvPr>
        </p:nvSpPr>
        <p:spPr>
          <a:xfrm>
            <a:off x="4604880" y="2065258"/>
            <a:ext cx="2951163" cy="1691333"/>
          </a:xfrm>
        </p:spPr>
        <p:txBody>
          <a:bodyPr>
            <a:norm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body copy.</a:t>
            </a:r>
          </a:p>
        </p:txBody>
      </p:sp>
      <p:sp>
        <p:nvSpPr>
          <p:cNvPr id="33" name="Picture Placeholder 10">
            <a:extLst>
              <a:ext uri="{FF2B5EF4-FFF2-40B4-BE49-F238E27FC236}">
                <a16:creationId xmlns:a16="http://schemas.microsoft.com/office/drawing/2014/main" id="{53952BA5-2190-5106-0EBD-DA1D15EFBB9D}"/>
              </a:ext>
            </a:extLst>
          </p:cNvPr>
          <p:cNvSpPr>
            <a:spLocks noGrp="1"/>
          </p:cNvSpPr>
          <p:nvPr>
            <p:ph type="pic" sz="quarter" idx="12"/>
          </p:nvPr>
        </p:nvSpPr>
        <p:spPr>
          <a:xfrm>
            <a:off x="1101684" y="4045822"/>
            <a:ext cx="2951163" cy="1555750"/>
          </a:xfrm>
        </p:spPr>
        <p:txBody>
          <a:bodyPr/>
          <a:lstStyle>
            <a:lvl1pPr marL="0" indent="0">
              <a:buNone/>
              <a:defRPr/>
            </a:lvl1pPr>
          </a:lstStyle>
          <a:p>
            <a:endParaRPr lang="en-US" dirty="0"/>
          </a:p>
        </p:txBody>
      </p:sp>
      <p:sp>
        <p:nvSpPr>
          <p:cNvPr id="34" name="Picture Placeholder 10">
            <a:extLst>
              <a:ext uri="{FF2B5EF4-FFF2-40B4-BE49-F238E27FC236}">
                <a16:creationId xmlns:a16="http://schemas.microsoft.com/office/drawing/2014/main" id="{835FE666-CADC-4DB4-80A4-BFD9823DE051}"/>
              </a:ext>
            </a:extLst>
          </p:cNvPr>
          <p:cNvSpPr>
            <a:spLocks noGrp="1"/>
          </p:cNvSpPr>
          <p:nvPr>
            <p:ph type="pic" sz="quarter" idx="15"/>
          </p:nvPr>
        </p:nvSpPr>
        <p:spPr>
          <a:xfrm>
            <a:off x="4619462" y="4045822"/>
            <a:ext cx="2951163" cy="1555750"/>
          </a:xfrm>
        </p:spPr>
        <p:txBody>
          <a:bodyPr/>
          <a:lstStyle>
            <a:lvl1pPr marL="0" indent="0">
              <a:buNone/>
              <a:defRPr/>
            </a:lvl1pPr>
          </a:lstStyle>
          <a:p>
            <a:endParaRPr lang="en-US" dirty="0"/>
          </a:p>
        </p:txBody>
      </p:sp>
      <p:sp>
        <p:nvSpPr>
          <p:cNvPr id="35" name="Picture Placeholder 10">
            <a:extLst>
              <a:ext uri="{FF2B5EF4-FFF2-40B4-BE49-F238E27FC236}">
                <a16:creationId xmlns:a16="http://schemas.microsoft.com/office/drawing/2014/main" id="{AECA5017-0E7C-4957-02B2-65FA6C1F6E5F}"/>
              </a:ext>
            </a:extLst>
          </p:cNvPr>
          <p:cNvSpPr>
            <a:spLocks noGrp="1"/>
          </p:cNvSpPr>
          <p:nvPr>
            <p:ph type="pic" sz="quarter" idx="18"/>
          </p:nvPr>
        </p:nvSpPr>
        <p:spPr>
          <a:xfrm>
            <a:off x="8136981" y="4043272"/>
            <a:ext cx="2951163" cy="1555750"/>
          </a:xfrm>
        </p:spPr>
        <p:txBody>
          <a:bodyPr/>
          <a:lstStyle>
            <a:lvl1pPr marL="0" indent="0">
              <a:buNone/>
              <a:defRPr b="1"/>
            </a:lvl1pPr>
          </a:lstStyle>
          <a:p>
            <a:endParaRPr lang="en-US" dirty="0"/>
          </a:p>
        </p:txBody>
      </p:sp>
      <p:sp>
        <p:nvSpPr>
          <p:cNvPr id="36" name="Text Placeholder 3">
            <a:extLst>
              <a:ext uri="{FF2B5EF4-FFF2-40B4-BE49-F238E27FC236}">
                <a16:creationId xmlns:a16="http://schemas.microsoft.com/office/drawing/2014/main" id="{9F4CE92C-83FA-CA44-69CB-E6229E144199}"/>
              </a:ext>
            </a:extLst>
          </p:cNvPr>
          <p:cNvSpPr>
            <a:spLocks noGrp="1"/>
          </p:cNvSpPr>
          <p:nvPr>
            <p:ph type="body" sz="half" idx="25" hasCustomPrompt="1"/>
          </p:nvPr>
        </p:nvSpPr>
        <p:spPr>
          <a:xfrm>
            <a:off x="8129414" y="2071424"/>
            <a:ext cx="2951163" cy="1691333"/>
          </a:xfrm>
        </p:spPr>
        <p:txBody>
          <a:bodyPr>
            <a:norm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body copy.</a:t>
            </a:r>
          </a:p>
        </p:txBody>
      </p:sp>
      <p:pic>
        <p:nvPicPr>
          <p:cNvPr id="39" name="Purdue Logo" descr="Purdue Logo">
            <a:extLst>
              <a:ext uri="{FF2B5EF4-FFF2-40B4-BE49-F238E27FC236}">
                <a16:creationId xmlns:a16="http://schemas.microsoft.com/office/drawing/2014/main" id="{28B0C093-6F71-44D4-5731-9A086B7811BD}"/>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40" name="Title 39">
            <a:extLst>
              <a:ext uri="{FF2B5EF4-FFF2-40B4-BE49-F238E27FC236}">
                <a16:creationId xmlns:a16="http://schemas.microsoft.com/office/drawing/2014/main" id="{2CAB310C-9DF2-C217-7A37-81705800EBE5}"/>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FA4DDE6D-DD47-E873-4306-EBFC1F91F657}"/>
              </a:ext>
            </a:extLst>
          </p:cNvPr>
          <p:cNvSpPr>
            <a:spLocks noGrp="1"/>
          </p:cNvSpPr>
          <p:nvPr>
            <p:ph type="ftr" sz="quarter" idx="26"/>
          </p:nvPr>
        </p:nvSpPr>
        <p:spPr/>
        <p:txBody>
          <a:bodyPr/>
          <a:lstStyle/>
          <a:p>
            <a:pPr algn="r"/>
            <a:r>
              <a:rPr lang="en-US" dirty="0"/>
              <a:t>            </a:t>
            </a:r>
            <a:fld id="{4E1F41B5-2924-4595-AF12-0F3B0004E79D}" type="slidenum">
              <a:rPr lang="en-US" smtClean="0"/>
              <a:pPr/>
              <a:t>‹#›</a:t>
            </a:fld>
            <a:endParaRPr lang="en-US" dirty="0"/>
          </a:p>
        </p:txBody>
      </p:sp>
    </p:spTree>
    <p:extLst>
      <p:ext uri="{BB962C8B-B14F-4D97-AF65-F5344CB8AC3E}">
        <p14:creationId xmlns:p14="http://schemas.microsoft.com/office/powerpoint/2010/main" val="18389466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 5 Color Blocks">
    <p:spTree>
      <p:nvGrpSpPr>
        <p:cNvPr id="1" name=""/>
        <p:cNvGrpSpPr/>
        <p:nvPr/>
      </p:nvGrpSpPr>
      <p:grpSpPr>
        <a:xfrm>
          <a:off x="0" y="0"/>
          <a:ext cx="0" cy="0"/>
          <a:chOff x="0" y="0"/>
          <a:chExt cx="0" cy="0"/>
        </a:xfrm>
      </p:grpSpPr>
      <p:pic>
        <p:nvPicPr>
          <p:cNvPr id="39" name="Purdue Logo" descr="Purdue Logo">
            <a:extLst>
              <a:ext uri="{FF2B5EF4-FFF2-40B4-BE49-F238E27FC236}">
                <a16:creationId xmlns:a16="http://schemas.microsoft.com/office/drawing/2014/main" id="{28B0C093-6F71-44D4-5731-9A086B7811BD}"/>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40" name="Title 39">
            <a:extLst>
              <a:ext uri="{FF2B5EF4-FFF2-40B4-BE49-F238E27FC236}">
                <a16:creationId xmlns:a16="http://schemas.microsoft.com/office/drawing/2014/main" id="{2CAB310C-9DF2-C217-7A37-81705800EBE5}"/>
              </a:ext>
            </a:extLst>
          </p:cNvPr>
          <p:cNvSpPr>
            <a:spLocks noGrp="1"/>
          </p:cNvSpPr>
          <p:nvPr>
            <p:ph type="title"/>
          </p:nvPr>
        </p:nvSpPr>
        <p:spPr/>
        <p:txBody>
          <a:bodyPr/>
          <a:lstStyle/>
          <a:p>
            <a:r>
              <a:rPr lang="en-US"/>
              <a:t>Click to edit Master title style</a:t>
            </a:r>
          </a:p>
        </p:txBody>
      </p:sp>
      <p:sp>
        <p:nvSpPr>
          <p:cNvPr id="2" name="Rectangle 1">
            <a:extLst>
              <a:ext uri="{FF2B5EF4-FFF2-40B4-BE49-F238E27FC236}">
                <a16:creationId xmlns:a16="http://schemas.microsoft.com/office/drawing/2014/main" id="{C979A34A-6A6B-FC98-1EC8-8347FAB1A48F}"/>
              </a:ext>
            </a:extLst>
          </p:cNvPr>
          <p:cNvSpPr/>
          <p:nvPr userDrawn="1"/>
        </p:nvSpPr>
        <p:spPr>
          <a:xfrm>
            <a:off x="1008584" y="1660596"/>
            <a:ext cx="1918020" cy="436418"/>
          </a:xfrm>
          <a:prstGeom prst="rect">
            <a:avLst/>
          </a:prstGeom>
          <a:solidFill>
            <a:schemeClr val="tx2"/>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1100" dirty="0">
              <a:solidFill>
                <a:schemeClr val="bg1"/>
              </a:solidFill>
              <a:latin typeface="Franklin Gothic Medium" panose="020B0603020102020204" pitchFamily="34" charset="0"/>
            </a:endParaRPr>
          </a:p>
        </p:txBody>
      </p:sp>
      <p:sp>
        <p:nvSpPr>
          <p:cNvPr id="7" name="Rectangle 6">
            <a:extLst>
              <a:ext uri="{FF2B5EF4-FFF2-40B4-BE49-F238E27FC236}">
                <a16:creationId xmlns:a16="http://schemas.microsoft.com/office/drawing/2014/main" id="{3C3F2A76-73C1-7478-1C52-F70D9B50BC0A}"/>
              </a:ext>
            </a:extLst>
          </p:cNvPr>
          <p:cNvSpPr/>
          <p:nvPr userDrawn="1"/>
        </p:nvSpPr>
        <p:spPr>
          <a:xfrm>
            <a:off x="1011339" y="2160555"/>
            <a:ext cx="1915265" cy="323350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1000"/>
              </a:spcAft>
              <a:buClr>
                <a:schemeClr val="tx1">
                  <a:lumMod val="50000"/>
                  <a:lumOff val="50000"/>
                </a:schemeClr>
              </a:buClr>
              <a:buSzTx/>
              <a:buFontTx/>
              <a:buNone/>
              <a:tabLst/>
              <a:defRPr/>
            </a:pPr>
            <a:endParaRPr lang="en-GB" sz="12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19" name="Rectangle 18">
            <a:extLst>
              <a:ext uri="{FF2B5EF4-FFF2-40B4-BE49-F238E27FC236}">
                <a16:creationId xmlns:a16="http://schemas.microsoft.com/office/drawing/2014/main" id="{3B6525D0-8078-E003-46A7-FFCB83C221E0}"/>
              </a:ext>
            </a:extLst>
          </p:cNvPr>
          <p:cNvSpPr/>
          <p:nvPr userDrawn="1"/>
        </p:nvSpPr>
        <p:spPr>
          <a:xfrm>
            <a:off x="3045437" y="1660596"/>
            <a:ext cx="1918020" cy="436418"/>
          </a:xfrm>
          <a:prstGeom prst="rect">
            <a:avLst/>
          </a:prstGeom>
          <a:solidFill>
            <a:schemeClr val="accent1">
              <a:lumMod val="75000"/>
            </a:schemeClr>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1100" dirty="0">
              <a:solidFill>
                <a:schemeClr val="bg1"/>
              </a:solidFill>
              <a:latin typeface="Franklin Gothic Medium" panose="020B0603020102020204" pitchFamily="34" charset="0"/>
            </a:endParaRPr>
          </a:p>
        </p:txBody>
      </p:sp>
      <p:sp>
        <p:nvSpPr>
          <p:cNvPr id="20" name="Rectangle 19">
            <a:extLst>
              <a:ext uri="{FF2B5EF4-FFF2-40B4-BE49-F238E27FC236}">
                <a16:creationId xmlns:a16="http://schemas.microsoft.com/office/drawing/2014/main" id="{AE6AD059-9160-4AE4-0F86-92FB0AAD082C}"/>
              </a:ext>
            </a:extLst>
          </p:cNvPr>
          <p:cNvSpPr/>
          <p:nvPr userDrawn="1"/>
        </p:nvSpPr>
        <p:spPr>
          <a:xfrm>
            <a:off x="3048192" y="2160555"/>
            <a:ext cx="1915265" cy="323350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1000"/>
              </a:spcAft>
              <a:buClr>
                <a:schemeClr val="tx1">
                  <a:lumMod val="50000"/>
                  <a:lumOff val="50000"/>
                </a:schemeClr>
              </a:buClr>
              <a:buSzTx/>
              <a:buFontTx/>
              <a:buNone/>
              <a:tabLst/>
              <a:defRPr/>
            </a:pPr>
            <a:endParaRPr lang="en-GB" sz="12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21" name="Rectangle 20">
            <a:extLst>
              <a:ext uri="{FF2B5EF4-FFF2-40B4-BE49-F238E27FC236}">
                <a16:creationId xmlns:a16="http://schemas.microsoft.com/office/drawing/2014/main" id="{E0F701C0-7A2F-0B95-E95C-07302A14CA56}"/>
              </a:ext>
            </a:extLst>
          </p:cNvPr>
          <p:cNvSpPr/>
          <p:nvPr userDrawn="1"/>
        </p:nvSpPr>
        <p:spPr>
          <a:xfrm>
            <a:off x="5082290" y="1660596"/>
            <a:ext cx="1918020" cy="436418"/>
          </a:xfrm>
          <a:prstGeom prst="rect">
            <a:avLst/>
          </a:prstGeom>
          <a:solidFill>
            <a:schemeClr val="bg2">
              <a:lumMod val="75000"/>
            </a:schemeClr>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1100" dirty="0">
              <a:solidFill>
                <a:schemeClr val="bg1"/>
              </a:solidFill>
              <a:latin typeface="Franklin Gothic Medium" panose="020B0603020102020204" pitchFamily="34" charset="0"/>
            </a:endParaRPr>
          </a:p>
        </p:txBody>
      </p:sp>
      <p:sp>
        <p:nvSpPr>
          <p:cNvPr id="23" name="Rectangle 22">
            <a:extLst>
              <a:ext uri="{FF2B5EF4-FFF2-40B4-BE49-F238E27FC236}">
                <a16:creationId xmlns:a16="http://schemas.microsoft.com/office/drawing/2014/main" id="{AD786ED8-9187-C7FB-F774-CE52A2971FFD}"/>
              </a:ext>
            </a:extLst>
          </p:cNvPr>
          <p:cNvSpPr/>
          <p:nvPr userDrawn="1"/>
        </p:nvSpPr>
        <p:spPr>
          <a:xfrm>
            <a:off x="5085045" y="2160555"/>
            <a:ext cx="1915265" cy="323350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1000"/>
              </a:spcAft>
              <a:buClr>
                <a:schemeClr val="tx1">
                  <a:lumMod val="50000"/>
                  <a:lumOff val="50000"/>
                </a:schemeClr>
              </a:buClr>
              <a:buSzTx/>
              <a:buFontTx/>
              <a:buNone/>
              <a:tabLst/>
              <a:defRPr/>
            </a:pPr>
            <a:endParaRPr lang="en-GB" sz="12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24" name="Rectangle 23">
            <a:extLst>
              <a:ext uri="{FF2B5EF4-FFF2-40B4-BE49-F238E27FC236}">
                <a16:creationId xmlns:a16="http://schemas.microsoft.com/office/drawing/2014/main" id="{9A6F5635-02F3-829F-B778-4A766D8D4A2D}"/>
              </a:ext>
            </a:extLst>
          </p:cNvPr>
          <p:cNvSpPr/>
          <p:nvPr userDrawn="1"/>
        </p:nvSpPr>
        <p:spPr>
          <a:xfrm>
            <a:off x="7119143" y="1660596"/>
            <a:ext cx="1918020" cy="436418"/>
          </a:xfrm>
          <a:prstGeom prst="rect">
            <a:avLst/>
          </a:prstGeom>
          <a:solidFill>
            <a:schemeClr val="accent6"/>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1100" dirty="0">
              <a:solidFill>
                <a:schemeClr val="bg1"/>
              </a:solidFill>
              <a:latin typeface="Franklin Gothic Medium" panose="020B0603020102020204" pitchFamily="34" charset="0"/>
            </a:endParaRPr>
          </a:p>
        </p:txBody>
      </p:sp>
      <p:sp>
        <p:nvSpPr>
          <p:cNvPr id="25" name="Rectangle 24">
            <a:extLst>
              <a:ext uri="{FF2B5EF4-FFF2-40B4-BE49-F238E27FC236}">
                <a16:creationId xmlns:a16="http://schemas.microsoft.com/office/drawing/2014/main" id="{3CBD6A50-2E1C-FDDB-2F9B-D9101B8535C5}"/>
              </a:ext>
            </a:extLst>
          </p:cNvPr>
          <p:cNvSpPr/>
          <p:nvPr userDrawn="1"/>
        </p:nvSpPr>
        <p:spPr>
          <a:xfrm>
            <a:off x="7121898" y="2160555"/>
            <a:ext cx="1915265" cy="323350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1000"/>
              </a:spcAft>
              <a:buClr>
                <a:schemeClr val="tx1">
                  <a:lumMod val="50000"/>
                  <a:lumOff val="50000"/>
                </a:schemeClr>
              </a:buClr>
              <a:buSzTx/>
              <a:buFontTx/>
              <a:buNone/>
              <a:tabLst/>
              <a:defRPr/>
            </a:pPr>
            <a:endParaRPr lang="en-GB" sz="12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27" name="Rectangle 26">
            <a:extLst>
              <a:ext uri="{FF2B5EF4-FFF2-40B4-BE49-F238E27FC236}">
                <a16:creationId xmlns:a16="http://schemas.microsoft.com/office/drawing/2014/main" id="{B239B4FF-413F-3DBC-C6E4-087C951C5464}"/>
              </a:ext>
            </a:extLst>
          </p:cNvPr>
          <p:cNvSpPr/>
          <p:nvPr userDrawn="1"/>
        </p:nvSpPr>
        <p:spPr>
          <a:xfrm>
            <a:off x="9155998" y="1660596"/>
            <a:ext cx="1918020" cy="436418"/>
          </a:xfrm>
          <a:prstGeom prst="rect">
            <a:avLst/>
          </a:prstGeom>
          <a:solidFill>
            <a:schemeClr val="tx2">
              <a:lumMod val="60000"/>
              <a:lumOff val="40000"/>
            </a:schemeClr>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1100" dirty="0">
              <a:solidFill>
                <a:schemeClr val="bg1"/>
              </a:solidFill>
              <a:latin typeface="Franklin Gothic Medium" panose="020B0603020102020204" pitchFamily="34" charset="0"/>
            </a:endParaRPr>
          </a:p>
        </p:txBody>
      </p:sp>
      <p:sp>
        <p:nvSpPr>
          <p:cNvPr id="28" name="Rectangle 27">
            <a:extLst>
              <a:ext uri="{FF2B5EF4-FFF2-40B4-BE49-F238E27FC236}">
                <a16:creationId xmlns:a16="http://schemas.microsoft.com/office/drawing/2014/main" id="{8CB8434E-9F38-4592-327E-51A570C73E09}"/>
              </a:ext>
            </a:extLst>
          </p:cNvPr>
          <p:cNvSpPr/>
          <p:nvPr userDrawn="1"/>
        </p:nvSpPr>
        <p:spPr>
          <a:xfrm>
            <a:off x="9158753" y="2160555"/>
            <a:ext cx="1915265" cy="323350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1000"/>
              </a:spcAft>
              <a:buClr>
                <a:schemeClr val="tx1">
                  <a:lumMod val="50000"/>
                  <a:lumOff val="50000"/>
                </a:schemeClr>
              </a:buClr>
              <a:buSzTx/>
              <a:buFontTx/>
              <a:buNone/>
              <a:tabLst/>
              <a:defRPr/>
            </a:pPr>
            <a:endParaRPr lang="en-GB" sz="12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44" name="Text Placeholder 6">
            <a:extLst>
              <a:ext uri="{FF2B5EF4-FFF2-40B4-BE49-F238E27FC236}">
                <a16:creationId xmlns:a16="http://schemas.microsoft.com/office/drawing/2014/main" id="{1BA8130D-B7F2-9815-5056-6F334D4BBAEF}"/>
              </a:ext>
            </a:extLst>
          </p:cNvPr>
          <p:cNvSpPr>
            <a:spLocks noGrp="1"/>
          </p:cNvSpPr>
          <p:nvPr>
            <p:ph type="body" sz="quarter" idx="10" hasCustomPrompt="1"/>
          </p:nvPr>
        </p:nvSpPr>
        <p:spPr>
          <a:xfrm>
            <a:off x="1008584" y="1783909"/>
            <a:ext cx="1918018" cy="220506"/>
          </a:xfrm>
        </p:spPr>
        <p:txBody>
          <a:bodyPr>
            <a:noAutofit/>
          </a:bodyPr>
          <a:lstStyle>
            <a:lvl1pPr marL="0" indent="0" algn="ctr" fontAlgn="t">
              <a:spcBef>
                <a:spcPts val="0"/>
              </a:spcBef>
              <a:buFontTx/>
              <a:buNone/>
              <a:defRPr sz="1200" baseline="0">
                <a:solidFill>
                  <a:schemeClr val="bg1"/>
                </a:solidFill>
                <a:latin typeface="+mj-lt"/>
              </a:defRPr>
            </a:lvl1pPr>
          </a:lstStyle>
          <a:p>
            <a:pPr lvl="0"/>
            <a:r>
              <a:rPr lang="en-US" dirty="0"/>
              <a:t>Click to edit Subhead</a:t>
            </a:r>
          </a:p>
        </p:txBody>
      </p:sp>
      <p:sp>
        <p:nvSpPr>
          <p:cNvPr id="45" name="Text Placeholder 6">
            <a:extLst>
              <a:ext uri="{FF2B5EF4-FFF2-40B4-BE49-F238E27FC236}">
                <a16:creationId xmlns:a16="http://schemas.microsoft.com/office/drawing/2014/main" id="{A41A66E4-0B84-E1FB-88CD-3E0E6E80C49D}"/>
              </a:ext>
            </a:extLst>
          </p:cNvPr>
          <p:cNvSpPr>
            <a:spLocks noGrp="1"/>
          </p:cNvSpPr>
          <p:nvPr>
            <p:ph type="body" sz="quarter" idx="28" hasCustomPrompt="1"/>
          </p:nvPr>
        </p:nvSpPr>
        <p:spPr>
          <a:xfrm>
            <a:off x="3045438" y="1768552"/>
            <a:ext cx="1918018" cy="220506"/>
          </a:xfrm>
        </p:spPr>
        <p:txBody>
          <a:bodyPr>
            <a:noAutofit/>
          </a:bodyPr>
          <a:lstStyle>
            <a:lvl1pPr marL="0" indent="0" algn="ctr" fontAlgn="t">
              <a:spcBef>
                <a:spcPts val="0"/>
              </a:spcBef>
              <a:buFontTx/>
              <a:buNone/>
              <a:defRPr sz="1200" baseline="0">
                <a:solidFill>
                  <a:schemeClr val="bg1"/>
                </a:solidFill>
                <a:latin typeface="+mj-lt"/>
              </a:defRPr>
            </a:lvl1pPr>
          </a:lstStyle>
          <a:p>
            <a:pPr lvl="0"/>
            <a:r>
              <a:rPr lang="en-US" dirty="0"/>
              <a:t>Click to edit Subhead</a:t>
            </a:r>
          </a:p>
        </p:txBody>
      </p:sp>
      <p:sp>
        <p:nvSpPr>
          <p:cNvPr id="46" name="Text Placeholder 6">
            <a:extLst>
              <a:ext uri="{FF2B5EF4-FFF2-40B4-BE49-F238E27FC236}">
                <a16:creationId xmlns:a16="http://schemas.microsoft.com/office/drawing/2014/main" id="{235E5CE7-3D80-1BB5-DACD-8A63CA927E9A}"/>
              </a:ext>
            </a:extLst>
          </p:cNvPr>
          <p:cNvSpPr>
            <a:spLocks noGrp="1"/>
          </p:cNvSpPr>
          <p:nvPr>
            <p:ph type="body" sz="quarter" idx="29" hasCustomPrompt="1"/>
          </p:nvPr>
        </p:nvSpPr>
        <p:spPr>
          <a:xfrm>
            <a:off x="5082291" y="1768552"/>
            <a:ext cx="1918018" cy="220506"/>
          </a:xfrm>
        </p:spPr>
        <p:txBody>
          <a:bodyPr>
            <a:noAutofit/>
          </a:bodyPr>
          <a:lstStyle>
            <a:lvl1pPr marL="0" indent="0" algn="ctr" fontAlgn="t">
              <a:spcBef>
                <a:spcPts val="0"/>
              </a:spcBef>
              <a:buFontTx/>
              <a:buNone/>
              <a:defRPr sz="1200" baseline="0">
                <a:solidFill>
                  <a:schemeClr val="bg1"/>
                </a:solidFill>
                <a:latin typeface="+mj-lt"/>
              </a:defRPr>
            </a:lvl1pPr>
          </a:lstStyle>
          <a:p>
            <a:pPr lvl="0"/>
            <a:r>
              <a:rPr lang="en-US" dirty="0"/>
              <a:t>Click to edit Subhead</a:t>
            </a:r>
          </a:p>
        </p:txBody>
      </p:sp>
      <p:sp>
        <p:nvSpPr>
          <p:cNvPr id="47" name="Text Placeholder 6">
            <a:extLst>
              <a:ext uri="{FF2B5EF4-FFF2-40B4-BE49-F238E27FC236}">
                <a16:creationId xmlns:a16="http://schemas.microsoft.com/office/drawing/2014/main" id="{685C02D4-EA4F-4962-D397-F6439EC5C6E9}"/>
              </a:ext>
            </a:extLst>
          </p:cNvPr>
          <p:cNvSpPr>
            <a:spLocks noGrp="1"/>
          </p:cNvSpPr>
          <p:nvPr>
            <p:ph type="body" sz="quarter" idx="30" hasCustomPrompt="1"/>
          </p:nvPr>
        </p:nvSpPr>
        <p:spPr>
          <a:xfrm>
            <a:off x="7119145" y="1768552"/>
            <a:ext cx="1918018" cy="220506"/>
          </a:xfrm>
        </p:spPr>
        <p:txBody>
          <a:bodyPr>
            <a:noAutofit/>
          </a:bodyPr>
          <a:lstStyle>
            <a:lvl1pPr marL="0" indent="0" algn="ctr" fontAlgn="t">
              <a:spcBef>
                <a:spcPts val="0"/>
              </a:spcBef>
              <a:buFontTx/>
              <a:buNone/>
              <a:defRPr sz="1200" baseline="0">
                <a:solidFill>
                  <a:schemeClr val="bg1"/>
                </a:solidFill>
                <a:latin typeface="+mj-lt"/>
              </a:defRPr>
            </a:lvl1pPr>
          </a:lstStyle>
          <a:p>
            <a:pPr lvl="0"/>
            <a:r>
              <a:rPr lang="en-US" dirty="0"/>
              <a:t>Click to edit Subhead</a:t>
            </a:r>
          </a:p>
        </p:txBody>
      </p:sp>
      <p:sp>
        <p:nvSpPr>
          <p:cNvPr id="48" name="Text Placeholder 6">
            <a:extLst>
              <a:ext uri="{FF2B5EF4-FFF2-40B4-BE49-F238E27FC236}">
                <a16:creationId xmlns:a16="http://schemas.microsoft.com/office/drawing/2014/main" id="{1F46F0A7-55C4-6BAE-BCB0-157A86C91997}"/>
              </a:ext>
            </a:extLst>
          </p:cNvPr>
          <p:cNvSpPr>
            <a:spLocks noGrp="1"/>
          </p:cNvSpPr>
          <p:nvPr>
            <p:ph type="body" sz="quarter" idx="31" hasCustomPrompt="1"/>
          </p:nvPr>
        </p:nvSpPr>
        <p:spPr>
          <a:xfrm>
            <a:off x="9156000" y="1770870"/>
            <a:ext cx="1918018" cy="220506"/>
          </a:xfrm>
        </p:spPr>
        <p:txBody>
          <a:bodyPr>
            <a:noAutofit/>
          </a:bodyPr>
          <a:lstStyle>
            <a:lvl1pPr marL="0" indent="0" algn="ctr" fontAlgn="t">
              <a:spcBef>
                <a:spcPts val="0"/>
              </a:spcBef>
              <a:buFontTx/>
              <a:buNone/>
              <a:defRPr sz="1200" baseline="0">
                <a:solidFill>
                  <a:schemeClr val="bg1"/>
                </a:solidFill>
                <a:latin typeface="+mj-lt"/>
              </a:defRPr>
            </a:lvl1pPr>
          </a:lstStyle>
          <a:p>
            <a:pPr lvl="0"/>
            <a:r>
              <a:rPr lang="en-US" dirty="0"/>
              <a:t>Click to edit Subhead</a:t>
            </a:r>
          </a:p>
        </p:txBody>
      </p:sp>
      <p:sp>
        <p:nvSpPr>
          <p:cNvPr id="49" name="Text Placeholder 3">
            <a:extLst>
              <a:ext uri="{FF2B5EF4-FFF2-40B4-BE49-F238E27FC236}">
                <a16:creationId xmlns:a16="http://schemas.microsoft.com/office/drawing/2014/main" id="{9E69C3F7-0A3A-FAC2-6540-8BB750E9AA4C}"/>
              </a:ext>
            </a:extLst>
          </p:cNvPr>
          <p:cNvSpPr>
            <a:spLocks noGrp="1"/>
          </p:cNvSpPr>
          <p:nvPr>
            <p:ph type="body" sz="half" idx="2"/>
          </p:nvPr>
        </p:nvSpPr>
        <p:spPr>
          <a:xfrm>
            <a:off x="1117982" y="2312717"/>
            <a:ext cx="1658269" cy="2958028"/>
          </a:xfrm>
        </p:spPr>
        <p:txBody>
          <a:bodyPr>
            <a:norm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0" name="Text Placeholder 3">
            <a:extLst>
              <a:ext uri="{FF2B5EF4-FFF2-40B4-BE49-F238E27FC236}">
                <a16:creationId xmlns:a16="http://schemas.microsoft.com/office/drawing/2014/main" id="{040CB427-2320-1A81-037C-6D83BCA5B36F}"/>
              </a:ext>
            </a:extLst>
          </p:cNvPr>
          <p:cNvSpPr>
            <a:spLocks noGrp="1"/>
          </p:cNvSpPr>
          <p:nvPr>
            <p:ph type="body" sz="half" idx="32"/>
          </p:nvPr>
        </p:nvSpPr>
        <p:spPr>
          <a:xfrm>
            <a:off x="3175312" y="2299864"/>
            <a:ext cx="1658269" cy="2958028"/>
          </a:xfrm>
        </p:spPr>
        <p:txBody>
          <a:bodyPr>
            <a:norm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1" name="Text Placeholder 3">
            <a:extLst>
              <a:ext uri="{FF2B5EF4-FFF2-40B4-BE49-F238E27FC236}">
                <a16:creationId xmlns:a16="http://schemas.microsoft.com/office/drawing/2014/main" id="{3144BCA8-7BD5-8323-CDAB-E5362D78AA68}"/>
              </a:ext>
            </a:extLst>
          </p:cNvPr>
          <p:cNvSpPr>
            <a:spLocks noGrp="1"/>
          </p:cNvSpPr>
          <p:nvPr>
            <p:ph type="body" sz="half" idx="33"/>
          </p:nvPr>
        </p:nvSpPr>
        <p:spPr>
          <a:xfrm>
            <a:off x="5212165" y="2298292"/>
            <a:ext cx="1658269" cy="2958028"/>
          </a:xfrm>
        </p:spPr>
        <p:txBody>
          <a:bodyPr>
            <a:norm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2" name="Text Placeholder 3">
            <a:extLst>
              <a:ext uri="{FF2B5EF4-FFF2-40B4-BE49-F238E27FC236}">
                <a16:creationId xmlns:a16="http://schemas.microsoft.com/office/drawing/2014/main" id="{82EC0719-39BA-B2AB-F29D-3C947DC78925}"/>
              </a:ext>
            </a:extLst>
          </p:cNvPr>
          <p:cNvSpPr>
            <a:spLocks noGrp="1"/>
          </p:cNvSpPr>
          <p:nvPr>
            <p:ph type="body" sz="half" idx="34"/>
          </p:nvPr>
        </p:nvSpPr>
        <p:spPr>
          <a:xfrm>
            <a:off x="7249018" y="2298292"/>
            <a:ext cx="1658269" cy="2958028"/>
          </a:xfrm>
        </p:spPr>
        <p:txBody>
          <a:bodyPr>
            <a:norm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3" name="Text Placeholder 3">
            <a:extLst>
              <a:ext uri="{FF2B5EF4-FFF2-40B4-BE49-F238E27FC236}">
                <a16:creationId xmlns:a16="http://schemas.microsoft.com/office/drawing/2014/main" id="{B939ED29-1A95-3771-8E52-C1F99F848ABD}"/>
              </a:ext>
            </a:extLst>
          </p:cNvPr>
          <p:cNvSpPr>
            <a:spLocks noGrp="1"/>
          </p:cNvSpPr>
          <p:nvPr>
            <p:ph type="body" sz="half" idx="35"/>
          </p:nvPr>
        </p:nvSpPr>
        <p:spPr>
          <a:xfrm>
            <a:off x="9285873" y="2312717"/>
            <a:ext cx="1658269" cy="2958028"/>
          </a:xfrm>
        </p:spPr>
        <p:txBody>
          <a:bodyPr>
            <a:norm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4" name="Text Placeholder 13">
            <a:extLst>
              <a:ext uri="{FF2B5EF4-FFF2-40B4-BE49-F238E27FC236}">
                <a16:creationId xmlns:a16="http://schemas.microsoft.com/office/drawing/2014/main" id="{F45DEB53-8B0A-80C6-DDED-B72344235087}"/>
              </a:ext>
            </a:extLst>
          </p:cNvPr>
          <p:cNvSpPr>
            <a:spLocks noGrp="1"/>
          </p:cNvSpPr>
          <p:nvPr>
            <p:ph type="body" sz="quarter" idx="15" hasCustomPrompt="1"/>
          </p:nvPr>
        </p:nvSpPr>
        <p:spPr>
          <a:xfrm>
            <a:off x="457200" y="954291"/>
            <a:ext cx="11277600" cy="365760"/>
          </a:xfrm>
        </p:spPr>
        <p:txBody>
          <a:bodyPr>
            <a:noAutofit/>
          </a:bodyPr>
          <a:lstStyle>
            <a:lvl1pPr marL="0" indent="0" algn="l">
              <a:buNone/>
              <a:defRPr sz="22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4" name="Footer Placeholder 3">
            <a:extLst>
              <a:ext uri="{FF2B5EF4-FFF2-40B4-BE49-F238E27FC236}">
                <a16:creationId xmlns:a16="http://schemas.microsoft.com/office/drawing/2014/main" id="{3AE58850-3E44-9220-12DF-98BC6F729C54}"/>
              </a:ext>
            </a:extLst>
          </p:cNvPr>
          <p:cNvSpPr>
            <a:spLocks noGrp="1"/>
          </p:cNvSpPr>
          <p:nvPr>
            <p:ph type="ftr" sz="quarter" idx="36"/>
          </p:nvPr>
        </p:nvSpPr>
        <p:spPr/>
        <p:txBody>
          <a:bodyPr/>
          <a:lstStyle/>
          <a:p>
            <a:pPr algn="r"/>
            <a:r>
              <a:rPr lang="en-US" dirty="0"/>
              <a:t>            </a:t>
            </a:r>
            <a:fld id="{4E1F41B5-2924-4595-AF12-0F3B0004E79D}" type="slidenum">
              <a:rPr lang="en-US" smtClean="0"/>
              <a:pPr/>
              <a:t>‹#›</a:t>
            </a:fld>
            <a:endParaRPr lang="en-US" dirty="0"/>
          </a:p>
        </p:txBody>
      </p:sp>
    </p:spTree>
    <p:extLst>
      <p:ext uri="{BB962C8B-B14F-4D97-AF65-F5344CB8AC3E}">
        <p14:creationId xmlns:p14="http://schemas.microsoft.com/office/powerpoint/2010/main" val="33475407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oto with Caption - Black Diagonal">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C36684E-7DEE-F47A-FA01-89E8EC8104A0}"/>
              </a:ext>
            </a:extLst>
          </p:cNvPr>
          <p:cNvSpPr>
            <a:spLocks noGrp="1"/>
          </p:cNvSpPr>
          <p:nvPr>
            <p:ph type="pic" sz="quarter" idx="11"/>
          </p:nvPr>
        </p:nvSpPr>
        <p:spPr>
          <a:xfrm>
            <a:off x="5610386" y="-9524"/>
            <a:ext cx="6581614" cy="6867524"/>
          </a:xfrm>
          <a:ln>
            <a:noFill/>
          </a:ln>
        </p:spPr>
        <p:txBody>
          <a:bodyPr/>
          <a:lstStyle/>
          <a:p>
            <a:endParaRPr lang="en-US" dirty="0"/>
          </a:p>
        </p:txBody>
      </p:sp>
      <p:sp>
        <p:nvSpPr>
          <p:cNvPr id="5" name="Rectangle 4">
            <a:extLst>
              <a:ext uri="{FF2B5EF4-FFF2-40B4-BE49-F238E27FC236}">
                <a16:creationId xmlns:a16="http://schemas.microsoft.com/office/drawing/2014/main" id="{3500C207-AC1E-087B-DE95-A55BC82CAF9A}"/>
              </a:ext>
            </a:extLst>
          </p:cNvPr>
          <p:cNvSpPr/>
          <p:nvPr userDrawn="1"/>
        </p:nvSpPr>
        <p:spPr>
          <a:xfrm>
            <a:off x="0" y="-9440"/>
            <a:ext cx="7284203" cy="6882938"/>
          </a:xfrm>
          <a:custGeom>
            <a:avLst/>
            <a:gdLst>
              <a:gd name="connsiteX0" fmla="*/ 0 w 7284203"/>
              <a:gd name="connsiteY0" fmla="*/ 0 h 6867440"/>
              <a:gd name="connsiteX1" fmla="*/ 7284203 w 7284203"/>
              <a:gd name="connsiteY1" fmla="*/ 0 h 6867440"/>
              <a:gd name="connsiteX2" fmla="*/ 7284203 w 7284203"/>
              <a:gd name="connsiteY2" fmla="*/ 6867440 h 6867440"/>
              <a:gd name="connsiteX3" fmla="*/ 0 w 7284203"/>
              <a:gd name="connsiteY3" fmla="*/ 6867440 h 6867440"/>
              <a:gd name="connsiteX4" fmla="*/ 0 w 7284203"/>
              <a:gd name="connsiteY4" fmla="*/ 0 h 6867440"/>
              <a:gd name="connsiteX0" fmla="*/ 0 w 7284203"/>
              <a:gd name="connsiteY0" fmla="*/ 0 h 6867440"/>
              <a:gd name="connsiteX1" fmla="*/ 7284203 w 7284203"/>
              <a:gd name="connsiteY1" fmla="*/ 0 h 6867440"/>
              <a:gd name="connsiteX2" fmla="*/ 5114441 w 7284203"/>
              <a:gd name="connsiteY2" fmla="*/ 6867440 h 6867440"/>
              <a:gd name="connsiteX3" fmla="*/ 0 w 7284203"/>
              <a:gd name="connsiteY3" fmla="*/ 6867440 h 6867440"/>
              <a:gd name="connsiteX4" fmla="*/ 0 w 7284203"/>
              <a:gd name="connsiteY4" fmla="*/ 0 h 6867440"/>
              <a:gd name="connsiteX0" fmla="*/ 0 w 7284203"/>
              <a:gd name="connsiteY0" fmla="*/ 0 h 6882938"/>
              <a:gd name="connsiteX1" fmla="*/ 7284203 w 7284203"/>
              <a:gd name="connsiteY1" fmla="*/ 0 h 6882938"/>
              <a:gd name="connsiteX2" fmla="*/ 5610386 w 7284203"/>
              <a:gd name="connsiteY2" fmla="*/ 6882938 h 6882938"/>
              <a:gd name="connsiteX3" fmla="*/ 0 w 7284203"/>
              <a:gd name="connsiteY3" fmla="*/ 6867440 h 6882938"/>
              <a:gd name="connsiteX4" fmla="*/ 0 w 7284203"/>
              <a:gd name="connsiteY4" fmla="*/ 0 h 688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4203" h="6882938">
                <a:moveTo>
                  <a:pt x="0" y="0"/>
                </a:moveTo>
                <a:lnTo>
                  <a:pt x="7284203" y="0"/>
                </a:lnTo>
                <a:lnTo>
                  <a:pt x="5610386" y="6882938"/>
                </a:lnTo>
                <a:lnTo>
                  <a:pt x="0" y="6867440"/>
                </a:lnTo>
                <a:lnTo>
                  <a:pt x="0"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B2696218-EA6F-DE53-DF14-6383AEA46217}"/>
              </a:ext>
            </a:extLst>
          </p:cNvPr>
          <p:cNvSpPr>
            <a:spLocks noGrp="1"/>
          </p:cNvSpPr>
          <p:nvPr>
            <p:ph type="title"/>
          </p:nvPr>
        </p:nvSpPr>
        <p:spPr>
          <a:xfrm>
            <a:off x="1142005" y="891153"/>
            <a:ext cx="3932237" cy="1600200"/>
          </a:xfrm>
        </p:spPr>
        <p:txBody>
          <a:bodyPr anchor="b"/>
          <a:lstStyle>
            <a:lvl1pPr>
              <a:defRPr sz="3200">
                <a:solidFill>
                  <a:schemeClr val="bg1"/>
                </a:solidFill>
              </a:defRPr>
            </a:lvl1pPr>
          </a:lstStyle>
          <a:p>
            <a:r>
              <a:rPr lang="en-US" dirty="0"/>
              <a:t>Click to edit Master title style</a:t>
            </a:r>
          </a:p>
        </p:txBody>
      </p:sp>
      <p:sp>
        <p:nvSpPr>
          <p:cNvPr id="12" name="Text Placeholder 3">
            <a:extLst>
              <a:ext uri="{FF2B5EF4-FFF2-40B4-BE49-F238E27FC236}">
                <a16:creationId xmlns:a16="http://schemas.microsoft.com/office/drawing/2014/main" id="{4B620EBE-30BB-D534-67D3-D8578AA6839B}"/>
              </a:ext>
            </a:extLst>
          </p:cNvPr>
          <p:cNvSpPr>
            <a:spLocks noGrp="1"/>
          </p:cNvSpPr>
          <p:nvPr>
            <p:ph type="body" sz="half" idx="2"/>
          </p:nvPr>
        </p:nvSpPr>
        <p:spPr>
          <a:xfrm>
            <a:off x="1142005" y="2491353"/>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 name="Footer Placeholder 1">
            <a:extLst>
              <a:ext uri="{FF2B5EF4-FFF2-40B4-BE49-F238E27FC236}">
                <a16:creationId xmlns:a16="http://schemas.microsoft.com/office/drawing/2014/main" id="{6A0ED9A8-0DA3-BC24-94A1-086C8ECA8189}"/>
              </a:ext>
            </a:extLst>
          </p:cNvPr>
          <p:cNvSpPr>
            <a:spLocks noGrp="1"/>
          </p:cNvSpPr>
          <p:nvPr>
            <p:ph type="ftr" sz="quarter" idx="12"/>
          </p:nvPr>
        </p:nvSpPr>
        <p:spPr/>
        <p:txBody>
          <a:bodyPr/>
          <a:lstStyle/>
          <a:p>
            <a:pPr algn="r"/>
            <a:r>
              <a:rPr lang="en-US" dirty="0"/>
              <a:t>            </a:t>
            </a:r>
            <a:fld id="{4E1F41B5-2924-4595-AF12-0F3B0004E79D}" type="slidenum">
              <a:rPr lang="en-US" smtClean="0"/>
              <a:pPr/>
              <a:t>‹#›</a:t>
            </a:fld>
            <a:endParaRPr lang="en-US" dirty="0"/>
          </a:p>
        </p:txBody>
      </p:sp>
    </p:spTree>
    <p:extLst>
      <p:ext uri="{BB962C8B-B14F-4D97-AF65-F5344CB8AC3E}">
        <p14:creationId xmlns:p14="http://schemas.microsoft.com/office/powerpoint/2010/main" val="15463748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to with Caption - White Diagonal">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C36684E-7DEE-F47A-FA01-89E8EC8104A0}"/>
              </a:ext>
            </a:extLst>
          </p:cNvPr>
          <p:cNvSpPr>
            <a:spLocks noGrp="1"/>
          </p:cNvSpPr>
          <p:nvPr>
            <p:ph type="pic" sz="quarter" idx="11"/>
          </p:nvPr>
        </p:nvSpPr>
        <p:spPr>
          <a:xfrm>
            <a:off x="5610386" y="-9525"/>
            <a:ext cx="6581614" cy="6892463"/>
          </a:xfrm>
          <a:ln>
            <a:noFill/>
          </a:ln>
        </p:spPr>
        <p:txBody>
          <a:bodyPr/>
          <a:lstStyle/>
          <a:p>
            <a:endParaRPr lang="en-US" dirty="0"/>
          </a:p>
        </p:txBody>
      </p:sp>
      <p:sp>
        <p:nvSpPr>
          <p:cNvPr id="5" name="Rectangle 4">
            <a:extLst>
              <a:ext uri="{FF2B5EF4-FFF2-40B4-BE49-F238E27FC236}">
                <a16:creationId xmlns:a16="http://schemas.microsoft.com/office/drawing/2014/main" id="{3500C207-AC1E-087B-DE95-A55BC82CAF9A}"/>
              </a:ext>
            </a:extLst>
          </p:cNvPr>
          <p:cNvSpPr/>
          <p:nvPr userDrawn="1"/>
        </p:nvSpPr>
        <p:spPr>
          <a:xfrm>
            <a:off x="0" y="0"/>
            <a:ext cx="7284203" cy="6882938"/>
          </a:xfrm>
          <a:custGeom>
            <a:avLst/>
            <a:gdLst>
              <a:gd name="connsiteX0" fmla="*/ 0 w 7284203"/>
              <a:gd name="connsiteY0" fmla="*/ 0 h 6867440"/>
              <a:gd name="connsiteX1" fmla="*/ 7284203 w 7284203"/>
              <a:gd name="connsiteY1" fmla="*/ 0 h 6867440"/>
              <a:gd name="connsiteX2" fmla="*/ 7284203 w 7284203"/>
              <a:gd name="connsiteY2" fmla="*/ 6867440 h 6867440"/>
              <a:gd name="connsiteX3" fmla="*/ 0 w 7284203"/>
              <a:gd name="connsiteY3" fmla="*/ 6867440 h 6867440"/>
              <a:gd name="connsiteX4" fmla="*/ 0 w 7284203"/>
              <a:gd name="connsiteY4" fmla="*/ 0 h 6867440"/>
              <a:gd name="connsiteX0" fmla="*/ 0 w 7284203"/>
              <a:gd name="connsiteY0" fmla="*/ 0 h 6867440"/>
              <a:gd name="connsiteX1" fmla="*/ 7284203 w 7284203"/>
              <a:gd name="connsiteY1" fmla="*/ 0 h 6867440"/>
              <a:gd name="connsiteX2" fmla="*/ 5114441 w 7284203"/>
              <a:gd name="connsiteY2" fmla="*/ 6867440 h 6867440"/>
              <a:gd name="connsiteX3" fmla="*/ 0 w 7284203"/>
              <a:gd name="connsiteY3" fmla="*/ 6867440 h 6867440"/>
              <a:gd name="connsiteX4" fmla="*/ 0 w 7284203"/>
              <a:gd name="connsiteY4" fmla="*/ 0 h 6867440"/>
              <a:gd name="connsiteX0" fmla="*/ 0 w 7284203"/>
              <a:gd name="connsiteY0" fmla="*/ 0 h 6882938"/>
              <a:gd name="connsiteX1" fmla="*/ 7284203 w 7284203"/>
              <a:gd name="connsiteY1" fmla="*/ 0 h 6882938"/>
              <a:gd name="connsiteX2" fmla="*/ 5610386 w 7284203"/>
              <a:gd name="connsiteY2" fmla="*/ 6882938 h 6882938"/>
              <a:gd name="connsiteX3" fmla="*/ 0 w 7284203"/>
              <a:gd name="connsiteY3" fmla="*/ 6867440 h 6882938"/>
              <a:gd name="connsiteX4" fmla="*/ 0 w 7284203"/>
              <a:gd name="connsiteY4" fmla="*/ 0 h 688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4203" h="6882938">
                <a:moveTo>
                  <a:pt x="0" y="0"/>
                </a:moveTo>
                <a:lnTo>
                  <a:pt x="7284203" y="0"/>
                </a:lnTo>
                <a:lnTo>
                  <a:pt x="5610386" y="6882938"/>
                </a:lnTo>
                <a:lnTo>
                  <a:pt x="0" y="6867440"/>
                </a:lnTo>
                <a:lnTo>
                  <a:pt x="0" y="0"/>
                </a:lnTo>
                <a:close/>
              </a:path>
            </a:pathLst>
          </a:cu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B2696218-EA6F-DE53-DF14-6383AEA46217}"/>
              </a:ext>
            </a:extLst>
          </p:cNvPr>
          <p:cNvSpPr>
            <a:spLocks noGrp="1"/>
          </p:cNvSpPr>
          <p:nvPr>
            <p:ph type="title" hasCustomPrompt="1"/>
          </p:nvPr>
        </p:nvSpPr>
        <p:spPr>
          <a:xfrm>
            <a:off x="1142005" y="891153"/>
            <a:ext cx="3932237" cy="1600200"/>
          </a:xfrm>
        </p:spPr>
        <p:txBody>
          <a:bodyPr anchor="b"/>
          <a:lstStyle>
            <a:lvl1pPr>
              <a:defRPr sz="3200">
                <a:solidFill>
                  <a:schemeClr val="tx1"/>
                </a:solidFill>
              </a:defRPr>
            </a:lvl1pPr>
          </a:lstStyle>
          <a:p>
            <a:r>
              <a:rPr lang="en-US" dirty="0"/>
              <a:t>Click to add title</a:t>
            </a:r>
          </a:p>
        </p:txBody>
      </p:sp>
      <p:sp>
        <p:nvSpPr>
          <p:cNvPr id="12" name="Text Placeholder 3">
            <a:extLst>
              <a:ext uri="{FF2B5EF4-FFF2-40B4-BE49-F238E27FC236}">
                <a16:creationId xmlns:a16="http://schemas.microsoft.com/office/drawing/2014/main" id="{4B620EBE-30BB-D534-67D3-D8578AA6839B}"/>
              </a:ext>
            </a:extLst>
          </p:cNvPr>
          <p:cNvSpPr>
            <a:spLocks noGrp="1"/>
          </p:cNvSpPr>
          <p:nvPr>
            <p:ph type="body" sz="half" idx="2"/>
          </p:nvPr>
        </p:nvSpPr>
        <p:spPr>
          <a:xfrm>
            <a:off x="1142005" y="2491353"/>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 name="Footer Placeholder 1">
            <a:extLst>
              <a:ext uri="{FF2B5EF4-FFF2-40B4-BE49-F238E27FC236}">
                <a16:creationId xmlns:a16="http://schemas.microsoft.com/office/drawing/2014/main" id="{7511E696-D9D7-67E3-048E-80603F311A2E}"/>
              </a:ext>
            </a:extLst>
          </p:cNvPr>
          <p:cNvSpPr>
            <a:spLocks noGrp="1"/>
          </p:cNvSpPr>
          <p:nvPr>
            <p:ph type="ftr" sz="quarter" idx="12"/>
          </p:nvPr>
        </p:nvSpPr>
        <p:spPr/>
        <p:txBody>
          <a:bodyPr/>
          <a:lstStyle/>
          <a:p>
            <a:pPr algn="r"/>
            <a:r>
              <a:rPr lang="en-US" dirty="0"/>
              <a:t>            </a:t>
            </a:r>
            <a:fld id="{4E1F41B5-2924-4595-AF12-0F3B0004E79D}" type="slidenum">
              <a:rPr lang="en-US" smtClean="0"/>
              <a:pPr/>
              <a:t>‹#›</a:t>
            </a:fld>
            <a:endParaRPr lang="en-US" dirty="0"/>
          </a:p>
        </p:txBody>
      </p:sp>
    </p:spTree>
    <p:extLst>
      <p:ext uri="{BB962C8B-B14F-4D97-AF65-F5344CB8AC3E}">
        <p14:creationId xmlns:p14="http://schemas.microsoft.com/office/powerpoint/2010/main" val="39415020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Slide - Black">
    <p:bg>
      <p:bgPr>
        <a:solidFill>
          <a:schemeClr val="tx1"/>
        </a:solidFill>
        <a:effectLst/>
      </p:bgPr>
    </p:bg>
    <p:spTree>
      <p:nvGrpSpPr>
        <p:cNvPr id="1" name=""/>
        <p:cNvGrpSpPr/>
        <p:nvPr/>
      </p:nvGrpSpPr>
      <p:grpSpPr>
        <a:xfrm>
          <a:off x="0" y="0"/>
          <a:ext cx="0" cy="0"/>
          <a:chOff x="0" y="0"/>
          <a:chExt cx="0" cy="0"/>
        </a:xfrm>
      </p:grpSpPr>
      <p:pic>
        <p:nvPicPr>
          <p:cNvPr id="2" name="Black Triangle">
            <a:extLst>
              <a:ext uri="{FF2B5EF4-FFF2-40B4-BE49-F238E27FC236}">
                <a16:creationId xmlns:a16="http://schemas.microsoft.com/office/drawing/2014/main" id="{E6FF8326-7C7F-B6EE-5081-7AD19B61BF99}"/>
              </a:ext>
            </a:extLst>
          </p:cNvPr>
          <p:cNvPicPr>
            <a:picLocks noChangeAspect="1"/>
          </p:cNvPicPr>
          <p:nvPr userDrawn="1"/>
        </p:nvPicPr>
        <p:blipFill>
          <a:blip r:embed="rId2"/>
          <a:stretch>
            <a:fillRect/>
          </a:stretch>
        </p:blipFill>
        <p:spPr>
          <a:xfrm>
            <a:off x="9956800" y="0"/>
            <a:ext cx="2235200" cy="6858000"/>
          </a:xfrm>
          <a:prstGeom prst="rect">
            <a:avLst/>
          </a:prstGeom>
          <a:noFill/>
        </p:spPr>
      </p:pic>
      <p:sp>
        <p:nvSpPr>
          <p:cNvPr id="6" name="Triangle 5">
            <a:extLst>
              <a:ext uri="{FF2B5EF4-FFF2-40B4-BE49-F238E27FC236}">
                <a16:creationId xmlns:a16="http://schemas.microsoft.com/office/drawing/2014/main" id="{47BD40D6-A6F9-8B8C-560F-0C7A97097E8F}"/>
              </a:ext>
            </a:extLst>
          </p:cNvPr>
          <p:cNvSpPr/>
          <p:nvPr userDrawn="1"/>
        </p:nvSpPr>
        <p:spPr>
          <a:xfrm>
            <a:off x="9954706" y="-9439"/>
            <a:ext cx="2246721" cy="6867440"/>
          </a:xfrm>
          <a:custGeom>
            <a:avLst/>
            <a:gdLst>
              <a:gd name="connsiteX0" fmla="*/ 0 w 2243579"/>
              <a:gd name="connsiteY0" fmla="*/ 0 h 6881568"/>
              <a:gd name="connsiteX1" fmla="*/ 2243579 w 2243579"/>
              <a:gd name="connsiteY1" fmla="*/ 0 h 6881568"/>
              <a:gd name="connsiteX2" fmla="*/ 2243579 w 2243579"/>
              <a:gd name="connsiteY2" fmla="*/ 6881568 h 6881568"/>
              <a:gd name="connsiteX3" fmla="*/ 0 w 2243579"/>
              <a:gd name="connsiteY3" fmla="*/ 6881568 h 6881568"/>
              <a:gd name="connsiteX4" fmla="*/ 0 w 2243579"/>
              <a:gd name="connsiteY4" fmla="*/ 0 h 6881568"/>
              <a:gd name="connsiteX0" fmla="*/ 1300899 w 2243579"/>
              <a:gd name="connsiteY0" fmla="*/ 565608 h 6881568"/>
              <a:gd name="connsiteX1" fmla="*/ 2243579 w 2243579"/>
              <a:gd name="connsiteY1" fmla="*/ 0 h 6881568"/>
              <a:gd name="connsiteX2" fmla="*/ 2243579 w 2243579"/>
              <a:gd name="connsiteY2" fmla="*/ 6881568 h 6881568"/>
              <a:gd name="connsiteX3" fmla="*/ 0 w 2243579"/>
              <a:gd name="connsiteY3" fmla="*/ 6881568 h 6881568"/>
              <a:gd name="connsiteX4" fmla="*/ 1300899 w 2243579"/>
              <a:gd name="connsiteY4" fmla="*/ 565608 h 6881568"/>
              <a:gd name="connsiteX0" fmla="*/ 1602557 w 2243579"/>
              <a:gd name="connsiteY0" fmla="*/ 18854 h 6881568"/>
              <a:gd name="connsiteX1" fmla="*/ 2243579 w 2243579"/>
              <a:gd name="connsiteY1" fmla="*/ 0 h 6881568"/>
              <a:gd name="connsiteX2" fmla="*/ 2243579 w 2243579"/>
              <a:gd name="connsiteY2" fmla="*/ 6881568 h 6881568"/>
              <a:gd name="connsiteX3" fmla="*/ 0 w 2243579"/>
              <a:gd name="connsiteY3" fmla="*/ 6881568 h 6881568"/>
              <a:gd name="connsiteX4" fmla="*/ 1602557 w 2243579"/>
              <a:gd name="connsiteY4" fmla="*/ 18854 h 6881568"/>
              <a:gd name="connsiteX0" fmla="*/ 1319753 w 1960775"/>
              <a:gd name="connsiteY0" fmla="*/ 18854 h 6881568"/>
              <a:gd name="connsiteX1" fmla="*/ 1960775 w 1960775"/>
              <a:gd name="connsiteY1" fmla="*/ 0 h 6881568"/>
              <a:gd name="connsiteX2" fmla="*/ 1960775 w 1960775"/>
              <a:gd name="connsiteY2" fmla="*/ 6881568 h 6881568"/>
              <a:gd name="connsiteX3" fmla="*/ 0 w 1960775"/>
              <a:gd name="connsiteY3" fmla="*/ 6806154 h 6881568"/>
              <a:gd name="connsiteX4" fmla="*/ 1319753 w 1960775"/>
              <a:gd name="connsiteY4" fmla="*/ 18854 h 6881568"/>
              <a:gd name="connsiteX0" fmla="*/ 1593130 w 2234152"/>
              <a:gd name="connsiteY0" fmla="*/ 18854 h 6881569"/>
              <a:gd name="connsiteX1" fmla="*/ 2234152 w 2234152"/>
              <a:gd name="connsiteY1" fmla="*/ 0 h 6881569"/>
              <a:gd name="connsiteX2" fmla="*/ 2234152 w 2234152"/>
              <a:gd name="connsiteY2" fmla="*/ 6881568 h 6881569"/>
              <a:gd name="connsiteX3" fmla="*/ 0 w 2234152"/>
              <a:gd name="connsiteY3" fmla="*/ 6881569 h 6881569"/>
              <a:gd name="connsiteX4" fmla="*/ 1593130 w 2234152"/>
              <a:gd name="connsiteY4" fmla="*/ 18854 h 6881569"/>
              <a:gd name="connsiteX0" fmla="*/ 1583717 w 2234152"/>
              <a:gd name="connsiteY0" fmla="*/ 9420 h 6881569"/>
              <a:gd name="connsiteX1" fmla="*/ 2234152 w 2234152"/>
              <a:gd name="connsiteY1" fmla="*/ 0 h 6881569"/>
              <a:gd name="connsiteX2" fmla="*/ 2234152 w 2234152"/>
              <a:gd name="connsiteY2" fmla="*/ 6881568 h 6881569"/>
              <a:gd name="connsiteX3" fmla="*/ 0 w 2234152"/>
              <a:gd name="connsiteY3" fmla="*/ 6881569 h 6881569"/>
              <a:gd name="connsiteX4" fmla="*/ 1583717 w 2234152"/>
              <a:gd name="connsiteY4" fmla="*/ 9420 h 6881569"/>
              <a:gd name="connsiteX0" fmla="*/ 1583717 w 2243566"/>
              <a:gd name="connsiteY0" fmla="*/ 0 h 6872149"/>
              <a:gd name="connsiteX1" fmla="*/ 2243566 w 2243566"/>
              <a:gd name="connsiteY1" fmla="*/ 12 h 6872149"/>
              <a:gd name="connsiteX2" fmla="*/ 2234152 w 2243566"/>
              <a:gd name="connsiteY2" fmla="*/ 6872148 h 6872149"/>
              <a:gd name="connsiteX3" fmla="*/ 0 w 2243566"/>
              <a:gd name="connsiteY3" fmla="*/ 6872149 h 6872149"/>
              <a:gd name="connsiteX4" fmla="*/ 1583717 w 2243566"/>
              <a:gd name="connsiteY4" fmla="*/ 0 h 6872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3566" h="6872149">
                <a:moveTo>
                  <a:pt x="1583717" y="0"/>
                </a:moveTo>
                <a:lnTo>
                  <a:pt x="2243566" y="12"/>
                </a:lnTo>
                <a:lnTo>
                  <a:pt x="2234152" y="6872148"/>
                </a:lnTo>
                <a:lnTo>
                  <a:pt x="0" y="6872149"/>
                </a:lnTo>
                <a:lnTo>
                  <a:pt x="1583717" y="0"/>
                </a:lnTo>
                <a:close/>
              </a:path>
            </a:pathLst>
          </a:custGeom>
          <a:solidFill>
            <a:srgbClr val="CFB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11870E27-202E-F717-3FB6-D69451DF1391}"/>
              </a:ext>
            </a:extLst>
          </p:cNvPr>
          <p:cNvSpPr>
            <a:spLocks noGrp="1"/>
          </p:cNvSpPr>
          <p:nvPr>
            <p:ph type="title" hasCustomPrompt="1"/>
          </p:nvPr>
        </p:nvSpPr>
        <p:spPr>
          <a:xfrm>
            <a:off x="805070" y="2466280"/>
            <a:ext cx="7981645" cy="719757"/>
          </a:xfrm>
        </p:spPr>
        <p:txBody>
          <a:bodyPr>
            <a:noAutofit/>
          </a:bodyPr>
          <a:lstStyle>
            <a:lvl1pPr>
              <a:defRPr sz="9600" cap="none">
                <a:solidFill>
                  <a:schemeClr val="bg1"/>
                </a:solidFill>
              </a:defRPr>
            </a:lvl1pPr>
          </a:lstStyle>
          <a:p>
            <a:r>
              <a:rPr lang="en-US" dirty="0"/>
              <a:t>THANK YOU</a:t>
            </a:r>
          </a:p>
        </p:txBody>
      </p:sp>
      <p:sp>
        <p:nvSpPr>
          <p:cNvPr id="9" name="Text Placeholder 8">
            <a:extLst>
              <a:ext uri="{FF2B5EF4-FFF2-40B4-BE49-F238E27FC236}">
                <a16:creationId xmlns:a16="http://schemas.microsoft.com/office/drawing/2014/main" id="{3F3E966E-ACAB-E285-70D0-66AC08DF1386}"/>
              </a:ext>
            </a:extLst>
          </p:cNvPr>
          <p:cNvSpPr>
            <a:spLocks noGrp="1"/>
          </p:cNvSpPr>
          <p:nvPr>
            <p:ph type="body" sz="quarter" idx="10" hasCustomPrompt="1"/>
          </p:nvPr>
        </p:nvSpPr>
        <p:spPr>
          <a:xfrm>
            <a:off x="924339" y="3434010"/>
            <a:ext cx="7874567" cy="449263"/>
          </a:xfrm>
        </p:spPr>
        <p:txBody>
          <a:bodyPr>
            <a:normAutofit/>
          </a:bodyPr>
          <a:lstStyle>
            <a:lvl1pPr marL="0" indent="0">
              <a:buFontTx/>
              <a:buNone/>
              <a:defRPr sz="1800">
                <a:solidFill>
                  <a:schemeClr val="bg2"/>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add contact info</a:t>
            </a:r>
          </a:p>
        </p:txBody>
      </p:sp>
      <p:pic>
        <p:nvPicPr>
          <p:cNvPr id="8" name="Purdue Logo" descr="Purdue Logo">
            <a:extLst>
              <a:ext uri="{FF2B5EF4-FFF2-40B4-BE49-F238E27FC236}">
                <a16:creationId xmlns:a16="http://schemas.microsoft.com/office/drawing/2014/main" id="{D1A65555-63A8-D3C1-AA71-F25B3071BDC0}"/>
              </a:ext>
            </a:extLst>
          </p:cNvPr>
          <p:cNvPicPr>
            <a:picLocks noChangeAspect="1"/>
          </p:cNvPicPr>
          <p:nvPr userDrawn="1"/>
        </p:nvPicPr>
        <p:blipFill>
          <a:blip r:embed="rId3"/>
          <a:stretch>
            <a:fillRect/>
          </a:stretch>
        </p:blipFill>
        <p:spPr>
          <a:xfrm>
            <a:off x="805070" y="5739119"/>
            <a:ext cx="2709200" cy="484939"/>
          </a:xfrm>
          <a:prstGeom prst="rect">
            <a:avLst/>
          </a:prstGeom>
        </p:spPr>
      </p:pic>
    </p:spTree>
    <p:extLst>
      <p:ext uri="{BB962C8B-B14F-4D97-AF65-F5344CB8AC3E}">
        <p14:creationId xmlns:p14="http://schemas.microsoft.com/office/powerpoint/2010/main" val="7036539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 Slide - Gold">
    <p:bg>
      <p:bgPr>
        <a:solidFill>
          <a:schemeClr val="accent1"/>
        </a:solidFill>
        <a:effectLst/>
      </p:bgPr>
    </p:bg>
    <p:spTree>
      <p:nvGrpSpPr>
        <p:cNvPr id="1" name=""/>
        <p:cNvGrpSpPr/>
        <p:nvPr/>
      </p:nvGrpSpPr>
      <p:grpSpPr>
        <a:xfrm>
          <a:off x="0" y="0"/>
          <a:ext cx="0" cy="0"/>
          <a:chOff x="0" y="0"/>
          <a:chExt cx="0" cy="0"/>
        </a:xfrm>
      </p:grpSpPr>
      <p:pic>
        <p:nvPicPr>
          <p:cNvPr id="2" name="Black Triangle">
            <a:extLst>
              <a:ext uri="{FF2B5EF4-FFF2-40B4-BE49-F238E27FC236}">
                <a16:creationId xmlns:a16="http://schemas.microsoft.com/office/drawing/2014/main" id="{E6FF8326-7C7F-B6EE-5081-7AD19B61BF99}"/>
              </a:ext>
            </a:extLst>
          </p:cNvPr>
          <p:cNvPicPr>
            <a:picLocks noChangeAspect="1"/>
          </p:cNvPicPr>
          <p:nvPr userDrawn="1"/>
        </p:nvPicPr>
        <p:blipFill>
          <a:blip r:embed="rId2"/>
          <a:stretch>
            <a:fillRect/>
          </a:stretch>
        </p:blipFill>
        <p:spPr>
          <a:xfrm>
            <a:off x="9956800" y="0"/>
            <a:ext cx="2235200" cy="6858000"/>
          </a:xfrm>
          <a:prstGeom prst="rect">
            <a:avLst/>
          </a:prstGeom>
          <a:noFill/>
        </p:spPr>
      </p:pic>
      <p:pic>
        <p:nvPicPr>
          <p:cNvPr id="4" name="Purdue Logo" descr="Purdue Logo">
            <a:extLst>
              <a:ext uri="{FF2B5EF4-FFF2-40B4-BE49-F238E27FC236}">
                <a16:creationId xmlns:a16="http://schemas.microsoft.com/office/drawing/2014/main" id="{BA4B2908-555F-78CD-D5EA-D087520FF3FF}"/>
              </a:ext>
            </a:extLst>
          </p:cNvPr>
          <p:cNvPicPr>
            <a:picLocks noChangeAspect="1"/>
          </p:cNvPicPr>
          <p:nvPr userDrawn="1"/>
        </p:nvPicPr>
        <p:blipFill>
          <a:blip r:embed="rId3"/>
          <a:stretch>
            <a:fillRect/>
          </a:stretch>
        </p:blipFill>
        <p:spPr>
          <a:xfrm>
            <a:off x="1034143" y="5756156"/>
            <a:ext cx="2709200" cy="484940"/>
          </a:xfrm>
          <a:prstGeom prst="rect">
            <a:avLst/>
          </a:prstGeom>
        </p:spPr>
      </p:pic>
      <p:sp>
        <p:nvSpPr>
          <p:cNvPr id="3" name="Title 6">
            <a:extLst>
              <a:ext uri="{FF2B5EF4-FFF2-40B4-BE49-F238E27FC236}">
                <a16:creationId xmlns:a16="http://schemas.microsoft.com/office/drawing/2014/main" id="{1648B145-A545-0D6D-AFF0-0F715C90759F}"/>
              </a:ext>
            </a:extLst>
          </p:cNvPr>
          <p:cNvSpPr>
            <a:spLocks noGrp="1"/>
          </p:cNvSpPr>
          <p:nvPr>
            <p:ph type="title" hasCustomPrompt="1"/>
          </p:nvPr>
        </p:nvSpPr>
        <p:spPr>
          <a:xfrm>
            <a:off x="805070" y="2466280"/>
            <a:ext cx="7981645" cy="719757"/>
          </a:xfrm>
        </p:spPr>
        <p:txBody>
          <a:bodyPr>
            <a:noAutofit/>
          </a:bodyPr>
          <a:lstStyle>
            <a:lvl1pPr>
              <a:defRPr sz="9600" cap="none">
                <a:solidFill>
                  <a:schemeClr val="tx1"/>
                </a:solidFill>
              </a:defRPr>
            </a:lvl1pPr>
          </a:lstStyle>
          <a:p>
            <a:r>
              <a:rPr lang="en-US" dirty="0"/>
              <a:t>THANK YOU</a:t>
            </a:r>
          </a:p>
        </p:txBody>
      </p:sp>
      <p:sp>
        <p:nvSpPr>
          <p:cNvPr id="5" name="Text Placeholder 8">
            <a:extLst>
              <a:ext uri="{FF2B5EF4-FFF2-40B4-BE49-F238E27FC236}">
                <a16:creationId xmlns:a16="http://schemas.microsoft.com/office/drawing/2014/main" id="{E3D40940-377F-6BBC-02CB-083B672BF56B}"/>
              </a:ext>
            </a:extLst>
          </p:cNvPr>
          <p:cNvSpPr>
            <a:spLocks noGrp="1"/>
          </p:cNvSpPr>
          <p:nvPr>
            <p:ph type="body" sz="quarter" idx="10" hasCustomPrompt="1"/>
          </p:nvPr>
        </p:nvSpPr>
        <p:spPr>
          <a:xfrm>
            <a:off x="924339" y="3434010"/>
            <a:ext cx="7874567" cy="449263"/>
          </a:xfrm>
        </p:spPr>
        <p:txBody>
          <a:bodyPr>
            <a:normAutofit/>
          </a:bodyPr>
          <a:lstStyle>
            <a:lvl1pPr marL="0" indent="0">
              <a:buFontTx/>
              <a:buNone/>
              <a:defRPr sz="1800">
                <a:solidFill>
                  <a:schemeClr val="tx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add contact info</a:t>
            </a:r>
          </a:p>
        </p:txBody>
      </p:sp>
    </p:spTree>
    <p:extLst>
      <p:ext uri="{BB962C8B-B14F-4D97-AF65-F5344CB8AC3E}">
        <p14:creationId xmlns:p14="http://schemas.microsoft.com/office/powerpoint/2010/main" val="1618025383"/>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with Copy">
  <p:cSld name="1_Title with Copy">
    <p:spTree>
      <p:nvGrpSpPr>
        <p:cNvPr id="1" name="Shape 28"/>
        <p:cNvGrpSpPr/>
        <p:nvPr/>
      </p:nvGrpSpPr>
      <p:grpSpPr>
        <a:xfrm>
          <a:off x="0" y="0"/>
          <a:ext cx="0" cy="0"/>
          <a:chOff x="0" y="0"/>
          <a:chExt cx="0" cy="0"/>
        </a:xfrm>
      </p:grpSpPr>
      <p:sp>
        <p:nvSpPr>
          <p:cNvPr id="29" name="Google Shape;29;p25"/>
          <p:cNvSpPr txBox="1">
            <a:spLocks noGrp="1"/>
          </p:cNvSpPr>
          <p:nvPr>
            <p:ph type="body" idx="1"/>
          </p:nvPr>
        </p:nvSpPr>
        <p:spPr>
          <a:xfrm>
            <a:off x="457200" y="954291"/>
            <a:ext cx="11277600" cy="36576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A5A5A5"/>
              </a:buClr>
              <a:buSzPts val="2200"/>
              <a:buNone/>
              <a:defRPr sz="2200">
                <a:solidFill>
                  <a:srgbClr val="A5A5A5"/>
                </a:solidFill>
                <a:latin typeface="Libre Franklin Medium"/>
                <a:ea typeface="Libre Franklin Medium"/>
                <a:cs typeface="Libre Franklin Medium"/>
                <a:sym typeface="Libre Franklin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25"/>
          <p:cNvSpPr txBox="1">
            <a:spLocks noGrp="1"/>
          </p:cNvSpPr>
          <p:nvPr>
            <p:ph type="body" idx="2"/>
          </p:nvPr>
        </p:nvSpPr>
        <p:spPr>
          <a:xfrm>
            <a:off x="457199" y="1543324"/>
            <a:ext cx="11266713" cy="445470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800"/>
              <a:buFont typeface="Libre Franklin"/>
              <a:buNone/>
              <a:defRPr sz="1800">
                <a:latin typeface="Libre Franklin"/>
                <a:ea typeface="Libre Franklin"/>
                <a:cs typeface="Libre Franklin"/>
                <a:sym typeface="Libre Franklin"/>
              </a:defRPr>
            </a:lvl1pPr>
            <a:lvl2pPr marL="914400" lvl="1" indent="-228600" algn="l">
              <a:lnSpc>
                <a:spcPct val="90000"/>
              </a:lnSpc>
              <a:spcBef>
                <a:spcPts val="500"/>
              </a:spcBef>
              <a:spcAft>
                <a:spcPts val="0"/>
              </a:spcAft>
              <a:buClr>
                <a:schemeClr val="dk1"/>
              </a:buClr>
              <a:buSzPts val="1800"/>
              <a:buFont typeface="Libre Franklin"/>
              <a:buNone/>
              <a:defRPr sz="1800"/>
            </a:lvl2pPr>
            <a:lvl3pPr marL="1371600" lvl="2" indent="-228600" algn="l">
              <a:lnSpc>
                <a:spcPct val="90000"/>
              </a:lnSpc>
              <a:spcBef>
                <a:spcPts val="500"/>
              </a:spcBef>
              <a:spcAft>
                <a:spcPts val="0"/>
              </a:spcAft>
              <a:buClr>
                <a:schemeClr val="dk1"/>
              </a:buClr>
              <a:buSzPts val="1800"/>
              <a:buFont typeface="Libre Franklin"/>
              <a:buNone/>
              <a:defRPr sz="1800"/>
            </a:lvl3pPr>
            <a:lvl4pPr marL="1828800" lvl="3" indent="-228600" algn="l">
              <a:lnSpc>
                <a:spcPct val="90000"/>
              </a:lnSpc>
              <a:spcBef>
                <a:spcPts val="500"/>
              </a:spcBef>
              <a:spcAft>
                <a:spcPts val="0"/>
              </a:spcAft>
              <a:buClr>
                <a:schemeClr val="dk1"/>
              </a:buClr>
              <a:buSzPts val="1800"/>
              <a:buFont typeface="Libre Franklin"/>
              <a:buNone/>
              <a:defRPr sz="1800"/>
            </a:lvl4pPr>
            <a:lvl5pPr marL="2286000" lvl="4" indent="-228600" algn="l">
              <a:lnSpc>
                <a:spcPct val="90000"/>
              </a:lnSpc>
              <a:spcBef>
                <a:spcPts val="500"/>
              </a:spcBef>
              <a:spcAft>
                <a:spcPts val="0"/>
              </a:spcAft>
              <a:buClr>
                <a:schemeClr val="dk1"/>
              </a:buClr>
              <a:buSzPts val="1800"/>
              <a:buFont typeface="Libre Franklin"/>
              <a:buNone/>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5"/>
          <p:cNvSpPr txBox="1">
            <a:spLocks noGrp="1"/>
          </p:cNvSpPr>
          <p:nvPr>
            <p:ph type="title"/>
          </p:nvPr>
        </p:nvSpPr>
        <p:spPr>
          <a:xfrm>
            <a:off x="468086" y="385004"/>
            <a:ext cx="11266714" cy="58903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2" name="Google Shape;32;p25" descr="Purdue Logo"/>
          <p:cNvPicPr preferRelativeResize="0"/>
          <p:nvPr/>
        </p:nvPicPr>
        <p:blipFill rotWithShape="1">
          <a:blip r:embed="rId2">
            <a:alphaModFix/>
          </a:blip>
          <a:srcRect/>
          <a:stretch/>
        </p:blipFill>
        <p:spPr>
          <a:xfrm>
            <a:off x="446314" y="6227781"/>
            <a:ext cx="1803190" cy="322767"/>
          </a:xfrm>
          <a:prstGeom prst="rect">
            <a:avLst/>
          </a:prstGeom>
          <a:noFill/>
          <a:ln>
            <a:noFill/>
          </a:ln>
        </p:spPr>
      </p:pic>
      <p:sp>
        <p:nvSpPr>
          <p:cNvPr id="33" name="Google Shape;33;p25"/>
          <p:cNvSpPr txBox="1">
            <a:spLocks noGrp="1"/>
          </p:cNvSpPr>
          <p:nvPr>
            <p:ph type="ftr" idx="11"/>
          </p:nvPr>
        </p:nvSpPr>
        <p:spPr>
          <a:xfrm>
            <a:off x="9948231" y="6295058"/>
            <a:ext cx="1786567" cy="32397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extLst>
      <p:ext uri="{BB962C8B-B14F-4D97-AF65-F5344CB8AC3E}">
        <p14:creationId xmlns:p14="http://schemas.microsoft.com/office/powerpoint/2010/main" val="22907227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B079A-1709-62B8-C0AE-092003CB9C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598701-D797-02EC-8931-74687DAA7B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9875E6-2114-2EC3-F58E-3A5192516133}"/>
              </a:ext>
            </a:extLst>
          </p:cNvPr>
          <p:cNvSpPr>
            <a:spLocks noGrp="1"/>
          </p:cNvSpPr>
          <p:nvPr>
            <p:ph type="dt" sz="half" idx="10"/>
          </p:nvPr>
        </p:nvSpPr>
        <p:spPr/>
        <p:txBody>
          <a:bodyPr/>
          <a:lstStyle/>
          <a:p>
            <a:fld id="{87AAF671-39E0-4773-B6D4-09C3E27D861A}" type="datetimeFigureOut">
              <a:rPr lang="en-US" smtClean="0"/>
              <a:t>3/20/26</a:t>
            </a:fld>
            <a:endParaRPr lang="en-US"/>
          </a:p>
        </p:txBody>
      </p:sp>
      <p:sp>
        <p:nvSpPr>
          <p:cNvPr id="5" name="Footer Placeholder 4">
            <a:extLst>
              <a:ext uri="{FF2B5EF4-FFF2-40B4-BE49-F238E27FC236}">
                <a16:creationId xmlns:a16="http://schemas.microsoft.com/office/drawing/2014/main" id="{C59A6909-26BB-BCE3-EE10-66FA08FFEB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DD85F2-0EB2-705A-FEA1-68EDD749ACAB}"/>
              </a:ext>
            </a:extLst>
          </p:cNvPr>
          <p:cNvSpPr>
            <a:spLocks noGrp="1"/>
          </p:cNvSpPr>
          <p:nvPr>
            <p:ph type="sldNum" sz="quarter" idx="12"/>
          </p:nvPr>
        </p:nvSpPr>
        <p:spPr/>
        <p:txBody>
          <a:bodyPr/>
          <a:lstStyle/>
          <a:p>
            <a:fld id="{E8C93DDA-C5BC-4CF7-AD22-929C1F0334BE}" type="slidenum">
              <a:rPr lang="en-US" smtClean="0"/>
              <a:t>‹#›</a:t>
            </a:fld>
            <a:endParaRPr lang="en-US"/>
          </a:p>
        </p:txBody>
      </p:sp>
    </p:spTree>
    <p:extLst>
      <p:ext uri="{BB962C8B-B14F-4D97-AF65-F5344CB8AC3E}">
        <p14:creationId xmlns:p14="http://schemas.microsoft.com/office/powerpoint/2010/main" val="22912194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AAA37-5E6C-677E-89B6-126A6B5D99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1C280E-BFDE-1A17-0220-EEAF1F0A42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2589EB-7F10-208E-C623-23D4A6343D13}"/>
              </a:ext>
            </a:extLst>
          </p:cNvPr>
          <p:cNvSpPr>
            <a:spLocks noGrp="1"/>
          </p:cNvSpPr>
          <p:nvPr>
            <p:ph type="dt" sz="half" idx="10"/>
          </p:nvPr>
        </p:nvSpPr>
        <p:spPr/>
        <p:txBody>
          <a:bodyPr/>
          <a:lstStyle/>
          <a:p>
            <a:fld id="{87AAF671-39E0-4773-B6D4-09C3E27D861A}" type="datetimeFigureOut">
              <a:rPr lang="en-US" smtClean="0"/>
              <a:t>3/20/26</a:t>
            </a:fld>
            <a:endParaRPr lang="en-US"/>
          </a:p>
        </p:txBody>
      </p:sp>
      <p:sp>
        <p:nvSpPr>
          <p:cNvPr id="5" name="Footer Placeholder 4">
            <a:extLst>
              <a:ext uri="{FF2B5EF4-FFF2-40B4-BE49-F238E27FC236}">
                <a16:creationId xmlns:a16="http://schemas.microsoft.com/office/drawing/2014/main" id="{8ADD692C-BBA4-C992-34C5-FC4D5AE2A4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3C6551-5641-7BF1-7394-E068D0B53763}"/>
              </a:ext>
            </a:extLst>
          </p:cNvPr>
          <p:cNvSpPr>
            <a:spLocks noGrp="1"/>
          </p:cNvSpPr>
          <p:nvPr>
            <p:ph type="sldNum" sz="quarter" idx="12"/>
          </p:nvPr>
        </p:nvSpPr>
        <p:spPr/>
        <p:txBody>
          <a:bodyPr/>
          <a:lstStyle/>
          <a:p>
            <a:fld id="{E8C93DDA-C5BC-4CF7-AD22-929C1F0334BE}" type="slidenum">
              <a:rPr lang="en-US" smtClean="0"/>
              <a:t>‹#›</a:t>
            </a:fld>
            <a:endParaRPr lang="en-US"/>
          </a:p>
        </p:txBody>
      </p:sp>
    </p:spTree>
    <p:extLst>
      <p:ext uri="{BB962C8B-B14F-4D97-AF65-F5344CB8AC3E}">
        <p14:creationId xmlns:p14="http://schemas.microsoft.com/office/powerpoint/2010/main" val="3520219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Photo">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34176D92-8FAB-782E-E607-5D0C5CC9C2A2}"/>
              </a:ext>
            </a:extLst>
          </p:cNvPr>
          <p:cNvSpPr>
            <a:spLocks noGrp="1"/>
          </p:cNvSpPr>
          <p:nvPr>
            <p:ph type="pic" idx="1"/>
          </p:nvPr>
        </p:nvSpPr>
        <p:spPr>
          <a:xfrm>
            <a:off x="0" y="0"/>
            <a:ext cx="12192000" cy="68580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a:extLst>
              <a:ext uri="{FF2B5EF4-FFF2-40B4-BE49-F238E27FC236}">
                <a16:creationId xmlns:a16="http://schemas.microsoft.com/office/drawing/2014/main" id="{85FDAFB6-8BB6-ADBB-6574-5B0C25E7BDDF}"/>
              </a:ext>
            </a:extLst>
          </p:cNvPr>
          <p:cNvSpPr>
            <a:spLocks noGrp="1"/>
          </p:cNvSpPr>
          <p:nvPr>
            <p:ph type="title"/>
          </p:nvPr>
        </p:nvSpPr>
        <p:spPr>
          <a:xfrm>
            <a:off x="478972" y="4671391"/>
            <a:ext cx="11266714" cy="1401419"/>
          </a:xfrm>
        </p:spPr>
        <p:txBody>
          <a:bodyPr/>
          <a:lstStyle>
            <a:lvl1pPr algn="ctr">
              <a:defRPr/>
            </a:lvl1pPr>
          </a:lstStyle>
          <a:p>
            <a:r>
              <a:rPr lang="en-US" dirty="0"/>
              <a:t>Click to edit Master title style</a:t>
            </a:r>
          </a:p>
        </p:txBody>
      </p:sp>
      <p:sp>
        <p:nvSpPr>
          <p:cNvPr id="6" name="Text Placeholder 8">
            <a:extLst>
              <a:ext uri="{FF2B5EF4-FFF2-40B4-BE49-F238E27FC236}">
                <a16:creationId xmlns:a16="http://schemas.microsoft.com/office/drawing/2014/main" id="{5FF931D0-D7E7-D9E1-3CCC-83299A09228A}"/>
              </a:ext>
            </a:extLst>
          </p:cNvPr>
          <p:cNvSpPr>
            <a:spLocks noGrp="1"/>
          </p:cNvSpPr>
          <p:nvPr>
            <p:ph type="body" sz="quarter" idx="10" hasCustomPrompt="1"/>
          </p:nvPr>
        </p:nvSpPr>
        <p:spPr>
          <a:xfrm>
            <a:off x="478972" y="6085510"/>
            <a:ext cx="11266714" cy="449263"/>
          </a:xfrm>
        </p:spPr>
        <p:txBody>
          <a:bodyPr>
            <a:noAutofit/>
          </a:bodyPr>
          <a:lstStyle>
            <a:lvl1pPr marL="0" indent="0" algn="ctr">
              <a:buFontTx/>
              <a:buNone/>
              <a:defRPr sz="2000" b="1">
                <a:solidFill>
                  <a:schemeClr val="tx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Subtitle style</a:t>
            </a:r>
          </a:p>
        </p:txBody>
      </p:sp>
    </p:spTree>
    <p:extLst>
      <p:ext uri="{BB962C8B-B14F-4D97-AF65-F5344CB8AC3E}">
        <p14:creationId xmlns:p14="http://schemas.microsoft.com/office/powerpoint/2010/main" val="35866111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A6F68-F7CD-932B-4270-77479253F3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FA80F5-C847-0983-F4DE-3610971602B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947717-5A90-25D5-A96F-CC7C5AA0E89D}"/>
              </a:ext>
            </a:extLst>
          </p:cNvPr>
          <p:cNvSpPr>
            <a:spLocks noGrp="1"/>
          </p:cNvSpPr>
          <p:nvPr>
            <p:ph type="dt" sz="half" idx="10"/>
          </p:nvPr>
        </p:nvSpPr>
        <p:spPr/>
        <p:txBody>
          <a:bodyPr/>
          <a:lstStyle/>
          <a:p>
            <a:fld id="{87AAF671-39E0-4773-B6D4-09C3E27D861A}" type="datetimeFigureOut">
              <a:rPr lang="en-US" smtClean="0"/>
              <a:t>3/20/26</a:t>
            </a:fld>
            <a:endParaRPr lang="en-US"/>
          </a:p>
        </p:txBody>
      </p:sp>
      <p:sp>
        <p:nvSpPr>
          <p:cNvPr id="5" name="Footer Placeholder 4">
            <a:extLst>
              <a:ext uri="{FF2B5EF4-FFF2-40B4-BE49-F238E27FC236}">
                <a16:creationId xmlns:a16="http://schemas.microsoft.com/office/drawing/2014/main" id="{73D87BFE-D6BF-4387-94BD-26EEF3443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F2CA97-4D3C-2AEC-DDE0-B7FD435434D4}"/>
              </a:ext>
            </a:extLst>
          </p:cNvPr>
          <p:cNvSpPr>
            <a:spLocks noGrp="1"/>
          </p:cNvSpPr>
          <p:nvPr>
            <p:ph type="sldNum" sz="quarter" idx="12"/>
          </p:nvPr>
        </p:nvSpPr>
        <p:spPr/>
        <p:txBody>
          <a:bodyPr/>
          <a:lstStyle/>
          <a:p>
            <a:fld id="{E8C93DDA-C5BC-4CF7-AD22-929C1F0334BE}" type="slidenum">
              <a:rPr lang="en-US" smtClean="0"/>
              <a:t>‹#›</a:t>
            </a:fld>
            <a:endParaRPr lang="en-US"/>
          </a:p>
        </p:txBody>
      </p:sp>
    </p:spTree>
    <p:extLst>
      <p:ext uri="{BB962C8B-B14F-4D97-AF65-F5344CB8AC3E}">
        <p14:creationId xmlns:p14="http://schemas.microsoft.com/office/powerpoint/2010/main" val="14500100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C9B92-AB3F-7534-0270-EF40966CDC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3D9F3D-58CE-F618-B978-6D37F785FA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289378-6497-7DA8-CF7B-4792FB3CED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463512-E127-CA35-7D48-6B11FC8D16B5}"/>
              </a:ext>
            </a:extLst>
          </p:cNvPr>
          <p:cNvSpPr>
            <a:spLocks noGrp="1"/>
          </p:cNvSpPr>
          <p:nvPr>
            <p:ph type="dt" sz="half" idx="10"/>
          </p:nvPr>
        </p:nvSpPr>
        <p:spPr/>
        <p:txBody>
          <a:bodyPr/>
          <a:lstStyle/>
          <a:p>
            <a:fld id="{87AAF671-39E0-4773-B6D4-09C3E27D861A}" type="datetimeFigureOut">
              <a:rPr lang="en-US" smtClean="0"/>
              <a:t>3/20/26</a:t>
            </a:fld>
            <a:endParaRPr lang="en-US"/>
          </a:p>
        </p:txBody>
      </p:sp>
      <p:sp>
        <p:nvSpPr>
          <p:cNvPr id="6" name="Footer Placeholder 5">
            <a:extLst>
              <a:ext uri="{FF2B5EF4-FFF2-40B4-BE49-F238E27FC236}">
                <a16:creationId xmlns:a16="http://schemas.microsoft.com/office/drawing/2014/main" id="{924DB5EE-0DB8-2E97-A711-B5E896F884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93A425-02F0-75B9-EAF8-DE01831E9C58}"/>
              </a:ext>
            </a:extLst>
          </p:cNvPr>
          <p:cNvSpPr>
            <a:spLocks noGrp="1"/>
          </p:cNvSpPr>
          <p:nvPr>
            <p:ph type="sldNum" sz="quarter" idx="12"/>
          </p:nvPr>
        </p:nvSpPr>
        <p:spPr/>
        <p:txBody>
          <a:bodyPr/>
          <a:lstStyle/>
          <a:p>
            <a:fld id="{E8C93DDA-C5BC-4CF7-AD22-929C1F0334BE}" type="slidenum">
              <a:rPr lang="en-US" smtClean="0"/>
              <a:t>‹#›</a:t>
            </a:fld>
            <a:endParaRPr lang="en-US"/>
          </a:p>
        </p:txBody>
      </p:sp>
    </p:spTree>
    <p:extLst>
      <p:ext uri="{BB962C8B-B14F-4D97-AF65-F5344CB8AC3E}">
        <p14:creationId xmlns:p14="http://schemas.microsoft.com/office/powerpoint/2010/main" val="10806086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9CAB4-F252-9775-DF36-D2450C28CC5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C65AC4F-4B76-C3CA-CA1D-48AE1D2A92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5996FC-5ECD-75B8-E15D-C515E9789F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8D6E9E-FE6D-8F41-1331-65D760A688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EBB826-575F-DD6D-EA46-62F7E8BB6B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00168F-DCA5-E951-C1A5-9A9546EFA2F0}"/>
              </a:ext>
            </a:extLst>
          </p:cNvPr>
          <p:cNvSpPr>
            <a:spLocks noGrp="1"/>
          </p:cNvSpPr>
          <p:nvPr>
            <p:ph type="dt" sz="half" idx="10"/>
          </p:nvPr>
        </p:nvSpPr>
        <p:spPr/>
        <p:txBody>
          <a:bodyPr/>
          <a:lstStyle/>
          <a:p>
            <a:fld id="{87AAF671-39E0-4773-B6D4-09C3E27D861A}" type="datetimeFigureOut">
              <a:rPr lang="en-US" smtClean="0"/>
              <a:t>3/20/26</a:t>
            </a:fld>
            <a:endParaRPr lang="en-US"/>
          </a:p>
        </p:txBody>
      </p:sp>
      <p:sp>
        <p:nvSpPr>
          <p:cNvPr id="8" name="Footer Placeholder 7">
            <a:extLst>
              <a:ext uri="{FF2B5EF4-FFF2-40B4-BE49-F238E27FC236}">
                <a16:creationId xmlns:a16="http://schemas.microsoft.com/office/drawing/2014/main" id="{5AB9131B-541A-5568-A9A9-490EDE0ADD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81B86D-D563-C3A6-BA51-1F38F895D40E}"/>
              </a:ext>
            </a:extLst>
          </p:cNvPr>
          <p:cNvSpPr>
            <a:spLocks noGrp="1"/>
          </p:cNvSpPr>
          <p:nvPr>
            <p:ph type="sldNum" sz="quarter" idx="12"/>
          </p:nvPr>
        </p:nvSpPr>
        <p:spPr/>
        <p:txBody>
          <a:bodyPr/>
          <a:lstStyle/>
          <a:p>
            <a:fld id="{E8C93DDA-C5BC-4CF7-AD22-929C1F0334BE}" type="slidenum">
              <a:rPr lang="en-US" smtClean="0"/>
              <a:t>‹#›</a:t>
            </a:fld>
            <a:endParaRPr lang="en-US"/>
          </a:p>
        </p:txBody>
      </p:sp>
    </p:spTree>
    <p:extLst>
      <p:ext uri="{BB962C8B-B14F-4D97-AF65-F5344CB8AC3E}">
        <p14:creationId xmlns:p14="http://schemas.microsoft.com/office/powerpoint/2010/main" val="1637973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A5E61-C7D8-1C09-1DC3-AC1D4C4A58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995279-3185-B07D-1D1C-EA3D867AFBAF}"/>
              </a:ext>
            </a:extLst>
          </p:cNvPr>
          <p:cNvSpPr>
            <a:spLocks noGrp="1"/>
          </p:cNvSpPr>
          <p:nvPr>
            <p:ph type="dt" sz="half" idx="10"/>
          </p:nvPr>
        </p:nvSpPr>
        <p:spPr/>
        <p:txBody>
          <a:bodyPr/>
          <a:lstStyle/>
          <a:p>
            <a:fld id="{87AAF671-39E0-4773-B6D4-09C3E27D861A}" type="datetimeFigureOut">
              <a:rPr lang="en-US" smtClean="0"/>
              <a:t>3/20/26</a:t>
            </a:fld>
            <a:endParaRPr lang="en-US"/>
          </a:p>
        </p:txBody>
      </p:sp>
      <p:sp>
        <p:nvSpPr>
          <p:cNvPr id="4" name="Footer Placeholder 3">
            <a:extLst>
              <a:ext uri="{FF2B5EF4-FFF2-40B4-BE49-F238E27FC236}">
                <a16:creationId xmlns:a16="http://schemas.microsoft.com/office/drawing/2014/main" id="{2A05B0F0-1590-792F-57AD-5F684DB65C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CEC41B-DA49-BE8B-E83F-00B4CA5690F8}"/>
              </a:ext>
            </a:extLst>
          </p:cNvPr>
          <p:cNvSpPr>
            <a:spLocks noGrp="1"/>
          </p:cNvSpPr>
          <p:nvPr>
            <p:ph type="sldNum" sz="quarter" idx="12"/>
          </p:nvPr>
        </p:nvSpPr>
        <p:spPr/>
        <p:txBody>
          <a:bodyPr/>
          <a:lstStyle/>
          <a:p>
            <a:fld id="{E8C93DDA-C5BC-4CF7-AD22-929C1F0334BE}" type="slidenum">
              <a:rPr lang="en-US" smtClean="0"/>
              <a:t>‹#›</a:t>
            </a:fld>
            <a:endParaRPr lang="en-US"/>
          </a:p>
        </p:txBody>
      </p:sp>
    </p:spTree>
    <p:extLst>
      <p:ext uri="{BB962C8B-B14F-4D97-AF65-F5344CB8AC3E}">
        <p14:creationId xmlns:p14="http://schemas.microsoft.com/office/powerpoint/2010/main" val="18978550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75F6F8-C2D6-6177-3767-F66F4A902405}"/>
              </a:ext>
            </a:extLst>
          </p:cNvPr>
          <p:cNvSpPr>
            <a:spLocks noGrp="1"/>
          </p:cNvSpPr>
          <p:nvPr>
            <p:ph type="dt" sz="half" idx="10"/>
          </p:nvPr>
        </p:nvSpPr>
        <p:spPr/>
        <p:txBody>
          <a:bodyPr/>
          <a:lstStyle/>
          <a:p>
            <a:fld id="{87AAF671-39E0-4773-B6D4-09C3E27D861A}" type="datetimeFigureOut">
              <a:rPr lang="en-US" smtClean="0"/>
              <a:t>3/20/26</a:t>
            </a:fld>
            <a:endParaRPr lang="en-US"/>
          </a:p>
        </p:txBody>
      </p:sp>
      <p:sp>
        <p:nvSpPr>
          <p:cNvPr id="3" name="Footer Placeholder 2">
            <a:extLst>
              <a:ext uri="{FF2B5EF4-FFF2-40B4-BE49-F238E27FC236}">
                <a16:creationId xmlns:a16="http://schemas.microsoft.com/office/drawing/2014/main" id="{7FF0C0EC-5A3D-FE80-2D1A-7F7AABA2DB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0432E1-B846-5F04-E88D-5BA6F2E49E0E}"/>
              </a:ext>
            </a:extLst>
          </p:cNvPr>
          <p:cNvSpPr>
            <a:spLocks noGrp="1"/>
          </p:cNvSpPr>
          <p:nvPr>
            <p:ph type="sldNum" sz="quarter" idx="12"/>
          </p:nvPr>
        </p:nvSpPr>
        <p:spPr/>
        <p:txBody>
          <a:bodyPr/>
          <a:lstStyle/>
          <a:p>
            <a:fld id="{E8C93DDA-C5BC-4CF7-AD22-929C1F0334BE}" type="slidenum">
              <a:rPr lang="en-US" smtClean="0"/>
              <a:t>‹#›</a:t>
            </a:fld>
            <a:endParaRPr lang="en-US"/>
          </a:p>
        </p:txBody>
      </p:sp>
    </p:spTree>
    <p:extLst>
      <p:ext uri="{BB962C8B-B14F-4D97-AF65-F5344CB8AC3E}">
        <p14:creationId xmlns:p14="http://schemas.microsoft.com/office/powerpoint/2010/main" val="41422034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9B65A-7AD8-D7E5-A3CF-18EF0C0A32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C0895B-7AE0-8F8C-1929-5E4FF5CCC3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2BA7D0-F565-8690-975A-0E51ED060A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B50E43-70F4-C035-9153-D9E67CF23866}"/>
              </a:ext>
            </a:extLst>
          </p:cNvPr>
          <p:cNvSpPr>
            <a:spLocks noGrp="1"/>
          </p:cNvSpPr>
          <p:nvPr>
            <p:ph type="dt" sz="half" idx="10"/>
          </p:nvPr>
        </p:nvSpPr>
        <p:spPr/>
        <p:txBody>
          <a:bodyPr/>
          <a:lstStyle/>
          <a:p>
            <a:fld id="{87AAF671-39E0-4773-B6D4-09C3E27D861A}" type="datetimeFigureOut">
              <a:rPr lang="en-US" smtClean="0"/>
              <a:t>3/20/26</a:t>
            </a:fld>
            <a:endParaRPr lang="en-US"/>
          </a:p>
        </p:txBody>
      </p:sp>
      <p:sp>
        <p:nvSpPr>
          <p:cNvPr id="6" name="Footer Placeholder 5">
            <a:extLst>
              <a:ext uri="{FF2B5EF4-FFF2-40B4-BE49-F238E27FC236}">
                <a16:creationId xmlns:a16="http://schemas.microsoft.com/office/drawing/2014/main" id="{7D0ABB26-E577-4F90-B619-905E8D135D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7BE3E4-0427-2D78-4E41-809D0215A9A3}"/>
              </a:ext>
            </a:extLst>
          </p:cNvPr>
          <p:cNvSpPr>
            <a:spLocks noGrp="1"/>
          </p:cNvSpPr>
          <p:nvPr>
            <p:ph type="sldNum" sz="quarter" idx="12"/>
          </p:nvPr>
        </p:nvSpPr>
        <p:spPr/>
        <p:txBody>
          <a:bodyPr/>
          <a:lstStyle/>
          <a:p>
            <a:fld id="{E8C93DDA-C5BC-4CF7-AD22-929C1F0334BE}" type="slidenum">
              <a:rPr lang="en-US" smtClean="0"/>
              <a:t>‹#›</a:t>
            </a:fld>
            <a:endParaRPr lang="en-US"/>
          </a:p>
        </p:txBody>
      </p:sp>
    </p:spTree>
    <p:extLst>
      <p:ext uri="{BB962C8B-B14F-4D97-AF65-F5344CB8AC3E}">
        <p14:creationId xmlns:p14="http://schemas.microsoft.com/office/powerpoint/2010/main" val="10405423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622C5-7C94-59F1-D6B4-1CEB29EF47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86CE7A-9BF5-948B-7E35-A13DF2DD75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319230-F8FA-38A2-7D38-3F8CA38AC7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568682-9DDA-CB2C-1441-0887D3F0E68F}"/>
              </a:ext>
            </a:extLst>
          </p:cNvPr>
          <p:cNvSpPr>
            <a:spLocks noGrp="1"/>
          </p:cNvSpPr>
          <p:nvPr>
            <p:ph type="dt" sz="half" idx="10"/>
          </p:nvPr>
        </p:nvSpPr>
        <p:spPr/>
        <p:txBody>
          <a:bodyPr/>
          <a:lstStyle/>
          <a:p>
            <a:fld id="{87AAF671-39E0-4773-B6D4-09C3E27D861A}" type="datetimeFigureOut">
              <a:rPr lang="en-US" smtClean="0"/>
              <a:t>3/20/26</a:t>
            </a:fld>
            <a:endParaRPr lang="en-US"/>
          </a:p>
        </p:txBody>
      </p:sp>
      <p:sp>
        <p:nvSpPr>
          <p:cNvPr id="6" name="Footer Placeholder 5">
            <a:extLst>
              <a:ext uri="{FF2B5EF4-FFF2-40B4-BE49-F238E27FC236}">
                <a16:creationId xmlns:a16="http://schemas.microsoft.com/office/drawing/2014/main" id="{EF26A256-F315-9C5B-F3C8-C298836405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8FED6D-40E7-095C-99CD-CDB06BCEAEEB}"/>
              </a:ext>
            </a:extLst>
          </p:cNvPr>
          <p:cNvSpPr>
            <a:spLocks noGrp="1"/>
          </p:cNvSpPr>
          <p:nvPr>
            <p:ph type="sldNum" sz="quarter" idx="12"/>
          </p:nvPr>
        </p:nvSpPr>
        <p:spPr/>
        <p:txBody>
          <a:bodyPr/>
          <a:lstStyle/>
          <a:p>
            <a:fld id="{E8C93DDA-C5BC-4CF7-AD22-929C1F0334BE}" type="slidenum">
              <a:rPr lang="en-US" smtClean="0"/>
              <a:t>‹#›</a:t>
            </a:fld>
            <a:endParaRPr lang="en-US"/>
          </a:p>
        </p:txBody>
      </p:sp>
    </p:spTree>
    <p:extLst>
      <p:ext uri="{BB962C8B-B14F-4D97-AF65-F5344CB8AC3E}">
        <p14:creationId xmlns:p14="http://schemas.microsoft.com/office/powerpoint/2010/main" val="5895791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C518B-FC2B-A2E6-5593-E8C10C5CB87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60DA15-6A44-C6A2-E2A3-F66396FD76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02A31F-0817-DDD8-530B-7B4A7536CEAD}"/>
              </a:ext>
            </a:extLst>
          </p:cNvPr>
          <p:cNvSpPr>
            <a:spLocks noGrp="1"/>
          </p:cNvSpPr>
          <p:nvPr>
            <p:ph type="dt" sz="half" idx="10"/>
          </p:nvPr>
        </p:nvSpPr>
        <p:spPr/>
        <p:txBody>
          <a:bodyPr/>
          <a:lstStyle/>
          <a:p>
            <a:fld id="{87AAF671-39E0-4773-B6D4-09C3E27D861A}" type="datetimeFigureOut">
              <a:rPr lang="en-US" smtClean="0"/>
              <a:t>3/20/26</a:t>
            </a:fld>
            <a:endParaRPr lang="en-US"/>
          </a:p>
        </p:txBody>
      </p:sp>
      <p:sp>
        <p:nvSpPr>
          <p:cNvPr id="5" name="Footer Placeholder 4">
            <a:extLst>
              <a:ext uri="{FF2B5EF4-FFF2-40B4-BE49-F238E27FC236}">
                <a16:creationId xmlns:a16="http://schemas.microsoft.com/office/drawing/2014/main" id="{DA28A7F4-78BA-486C-4408-35C50F616E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443004-F669-6751-AD2E-FDA42D870884}"/>
              </a:ext>
            </a:extLst>
          </p:cNvPr>
          <p:cNvSpPr>
            <a:spLocks noGrp="1"/>
          </p:cNvSpPr>
          <p:nvPr>
            <p:ph type="sldNum" sz="quarter" idx="12"/>
          </p:nvPr>
        </p:nvSpPr>
        <p:spPr/>
        <p:txBody>
          <a:bodyPr/>
          <a:lstStyle/>
          <a:p>
            <a:fld id="{E8C93DDA-C5BC-4CF7-AD22-929C1F0334BE}" type="slidenum">
              <a:rPr lang="en-US" smtClean="0"/>
              <a:t>‹#›</a:t>
            </a:fld>
            <a:endParaRPr lang="en-US"/>
          </a:p>
        </p:txBody>
      </p:sp>
    </p:spTree>
    <p:extLst>
      <p:ext uri="{BB962C8B-B14F-4D97-AF65-F5344CB8AC3E}">
        <p14:creationId xmlns:p14="http://schemas.microsoft.com/office/powerpoint/2010/main" val="31401499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B0D18F-6BD9-D1FA-89A5-DC9A157AFF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E09BB9-3DD2-59C8-FF39-B5CD524C9B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9F6428-7D3B-50CA-9FAE-033B73D43974}"/>
              </a:ext>
            </a:extLst>
          </p:cNvPr>
          <p:cNvSpPr>
            <a:spLocks noGrp="1"/>
          </p:cNvSpPr>
          <p:nvPr>
            <p:ph type="dt" sz="half" idx="10"/>
          </p:nvPr>
        </p:nvSpPr>
        <p:spPr/>
        <p:txBody>
          <a:bodyPr/>
          <a:lstStyle/>
          <a:p>
            <a:fld id="{87AAF671-39E0-4773-B6D4-09C3E27D861A}" type="datetimeFigureOut">
              <a:rPr lang="en-US" smtClean="0"/>
              <a:t>3/20/26</a:t>
            </a:fld>
            <a:endParaRPr lang="en-US"/>
          </a:p>
        </p:txBody>
      </p:sp>
      <p:sp>
        <p:nvSpPr>
          <p:cNvPr id="5" name="Footer Placeholder 4">
            <a:extLst>
              <a:ext uri="{FF2B5EF4-FFF2-40B4-BE49-F238E27FC236}">
                <a16:creationId xmlns:a16="http://schemas.microsoft.com/office/drawing/2014/main" id="{4B41D244-840B-9221-4ECF-5A920F315C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4928A7-786E-F15F-28A0-4FE1735FAF92}"/>
              </a:ext>
            </a:extLst>
          </p:cNvPr>
          <p:cNvSpPr>
            <a:spLocks noGrp="1"/>
          </p:cNvSpPr>
          <p:nvPr>
            <p:ph type="sldNum" sz="quarter" idx="12"/>
          </p:nvPr>
        </p:nvSpPr>
        <p:spPr/>
        <p:txBody>
          <a:bodyPr/>
          <a:lstStyle/>
          <a:p>
            <a:fld id="{E8C93DDA-C5BC-4CF7-AD22-929C1F0334BE}" type="slidenum">
              <a:rPr lang="en-US" smtClean="0"/>
              <a:t>‹#›</a:t>
            </a:fld>
            <a:endParaRPr lang="en-US"/>
          </a:p>
        </p:txBody>
      </p:sp>
    </p:spTree>
    <p:extLst>
      <p:ext uri="{BB962C8B-B14F-4D97-AF65-F5344CB8AC3E}">
        <p14:creationId xmlns:p14="http://schemas.microsoft.com/office/powerpoint/2010/main" val="8600544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672B94-20D1-427D-9653-957427E96921}" type="datetimeFigureOut">
              <a:rPr lang="en-US" smtClean="0"/>
              <a:t>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091463-87B6-4B7D-9E77-133ACCA493C0}" type="slidenum">
              <a:rPr lang="en-US" smtClean="0"/>
              <a:t>‹#›</a:t>
            </a:fld>
            <a:endParaRPr lang="en-US"/>
          </a:p>
        </p:txBody>
      </p:sp>
    </p:spTree>
    <p:extLst>
      <p:ext uri="{BB962C8B-B14F-4D97-AF65-F5344CB8AC3E}">
        <p14:creationId xmlns:p14="http://schemas.microsoft.com/office/powerpoint/2010/main" val="4019689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C36684E-7DEE-F47A-FA01-89E8EC8104A0}"/>
              </a:ext>
            </a:extLst>
          </p:cNvPr>
          <p:cNvSpPr>
            <a:spLocks noGrp="1"/>
          </p:cNvSpPr>
          <p:nvPr>
            <p:ph type="pic" sz="quarter" idx="11"/>
          </p:nvPr>
        </p:nvSpPr>
        <p:spPr>
          <a:xfrm>
            <a:off x="0" y="-9525"/>
            <a:ext cx="12192000" cy="6892463"/>
          </a:xfrm>
          <a:ln>
            <a:noFill/>
          </a:ln>
        </p:spPr>
        <p:txBody>
          <a:bodyPr/>
          <a:lstStyle/>
          <a:p>
            <a:endParaRPr lang="en-US" dirty="0"/>
          </a:p>
        </p:txBody>
      </p:sp>
      <p:sp>
        <p:nvSpPr>
          <p:cNvPr id="2" name="Footer Placeholder 1">
            <a:extLst>
              <a:ext uri="{FF2B5EF4-FFF2-40B4-BE49-F238E27FC236}">
                <a16:creationId xmlns:a16="http://schemas.microsoft.com/office/drawing/2014/main" id="{DCA0E95C-D44C-0BD3-29E1-C39EBAC823AE}"/>
              </a:ext>
            </a:extLst>
          </p:cNvPr>
          <p:cNvSpPr>
            <a:spLocks noGrp="1"/>
          </p:cNvSpPr>
          <p:nvPr>
            <p:ph type="ftr" sz="quarter" idx="12"/>
          </p:nvPr>
        </p:nvSpPr>
        <p:spPr/>
        <p:txBody>
          <a:bodyPr/>
          <a:lstStyle/>
          <a:p>
            <a:pPr algn="r"/>
            <a:r>
              <a:rPr lang="en-US" dirty="0"/>
              <a:t>‹#›</a:t>
            </a:r>
          </a:p>
        </p:txBody>
      </p:sp>
    </p:spTree>
    <p:extLst>
      <p:ext uri="{BB962C8B-B14F-4D97-AF65-F5344CB8AC3E}">
        <p14:creationId xmlns:p14="http://schemas.microsoft.com/office/powerpoint/2010/main" val="26042123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Content - Full Width">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A55588E-02EF-3944-A647-089617EADD7E}"/>
              </a:ext>
            </a:extLst>
          </p:cNvPr>
          <p:cNvSpPr>
            <a:spLocks noGrp="1"/>
          </p:cNvSpPr>
          <p:nvPr>
            <p:ph type="title" hasCustomPrompt="1"/>
          </p:nvPr>
        </p:nvSpPr>
        <p:spPr>
          <a:xfrm>
            <a:off x="723897" y="723900"/>
            <a:ext cx="10744207" cy="1104300"/>
          </a:xfrm>
        </p:spPr>
        <p:txBody>
          <a:bodyPr/>
          <a:lstStyle/>
          <a:p>
            <a:r>
              <a:rPr lang="en-US"/>
              <a:t>CLICK TO EDIT SLIDE TITLE</a:t>
            </a:r>
          </a:p>
        </p:txBody>
      </p:sp>
      <p:sp>
        <p:nvSpPr>
          <p:cNvPr id="3" name="Content Placeholder">
            <a:extLst>
              <a:ext uri="{FF2B5EF4-FFF2-40B4-BE49-F238E27FC236}">
                <a16:creationId xmlns:a16="http://schemas.microsoft.com/office/drawing/2014/main" id="{717A49EC-C902-CD49-B9A9-CD37F9561D2F}"/>
              </a:ext>
            </a:extLst>
          </p:cNvPr>
          <p:cNvSpPr>
            <a:spLocks noGrp="1"/>
          </p:cNvSpPr>
          <p:nvPr>
            <p:ph idx="1"/>
          </p:nvPr>
        </p:nvSpPr>
        <p:spPr>
          <a:xfrm>
            <a:off x="723900" y="2137720"/>
            <a:ext cx="10744200" cy="395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a:extLst>
              <a:ext uri="{FF2B5EF4-FFF2-40B4-BE49-F238E27FC236}">
                <a16:creationId xmlns:a16="http://schemas.microsoft.com/office/drawing/2014/main" id="{D77F6443-D010-1146-B8C0-176DC4884F5C}"/>
              </a:ext>
              <a:ext uri="{C183D7F6-B498-43B3-948B-1728B52AA6E4}">
                <adec:decorative xmlns:adec="http://schemas.microsoft.com/office/drawing/2017/decorative" val="1"/>
              </a:ext>
            </a:extLst>
          </p:cNvPr>
          <p:cNvCxnSpPr>
            <a:cxnSpLocks/>
          </p:cNvCxnSpPr>
          <p:nvPr userDrawn="1"/>
        </p:nvCxnSpPr>
        <p:spPr>
          <a:xfrm>
            <a:off x="723897" y="1943682"/>
            <a:ext cx="556263" cy="0"/>
          </a:xfrm>
          <a:prstGeom prst="line">
            <a:avLst/>
          </a:prstGeom>
          <a:ln w="50800">
            <a:solidFill>
              <a:srgbClr val="F9C42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7238163"/>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DBAE7-BAB0-D0D4-705B-AF217C3E63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B075AB-9C8A-D0D6-963C-7C5260F88D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A081F1-A636-AF69-568D-1689D2B1725C}"/>
              </a:ext>
            </a:extLst>
          </p:cNvPr>
          <p:cNvSpPr>
            <a:spLocks noGrp="1"/>
          </p:cNvSpPr>
          <p:nvPr>
            <p:ph type="dt" sz="half" idx="10"/>
          </p:nvPr>
        </p:nvSpPr>
        <p:spPr/>
        <p:txBody>
          <a:bodyPr/>
          <a:lstStyle/>
          <a:p>
            <a:fld id="{062F57B8-421E-1948-9DA2-2D8ED7C8177C}" type="datetimeFigureOut">
              <a:rPr lang="en-US" smtClean="0"/>
              <a:t>3/20/26</a:t>
            </a:fld>
            <a:endParaRPr lang="en-US"/>
          </a:p>
        </p:txBody>
      </p:sp>
      <p:sp>
        <p:nvSpPr>
          <p:cNvPr id="5" name="Footer Placeholder 4">
            <a:extLst>
              <a:ext uri="{FF2B5EF4-FFF2-40B4-BE49-F238E27FC236}">
                <a16:creationId xmlns:a16="http://schemas.microsoft.com/office/drawing/2014/main" id="{91297675-1795-8243-0DF0-1B80B9A23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6A4936-D8A0-BC8C-23D8-424BAA8A2BBE}"/>
              </a:ext>
            </a:extLst>
          </p:cNvPr>
          <p:cNvSpPr>
            <a:spLocks noGrp="1"/>
          </p:cNvSpPr>
          <p:nvPr>
            <p:ph type="sldNum" sz="quarter" idx="12"/>
          </p:nvPr>
        </p:nvSpPr>
        <p:spPr/>
        <p:txBody>
          <a:bodyPr/>
          <a:lstStyle/>
          <a:p>
            <a:fld id="{12D530DA-680F-BB44-88DE-A4FA1552AE21}" type="slidenum">
              <a:rPr lang="en-US" smtClean="0"/>
              <a:t>‹#›</a:t>
            </a:fld>
            <a:endParaRPr lang="en-US"/>
          </a:p>
        </p:txBody>
      </p:sp>
    </p:spTree>
    <p:extLst>
      <p:ext uri="{BB962C8B-B14F-4D97-AF65-F5344CB8AC3E}">
        <p14:creationId xmlns:p14="http://schemas.microsoft.com/office/powerpoint/2010/main" val="29079813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AFEC7-6FBB-A58B-6CA4-3327048810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403498-3603-2A6B-BA21-86ABED60B4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6ABDDC-4D9A-8A3C-20F1-A4C6B1F208B3}"/>
              </a:ext>
            </a:extLst>
          </p:cNvPr>
          <p:cNvSpPr>
            <a:spLocks noGrp="1"/>
          </p:cNvSpPr>
          <p:nvPr>
            <p:ph type="dt" sz="half" idx="10"/>
          </p:nvPr>
        </p:nvSpPr>
        <p:spPr/>
        <p:txBody>
          <a:bodyPr/>
          <a:lstStyle/>
          <a:p>
            <a:fld id="{062F57B8-421E-1948-9DA2-2D8ED7C8177C}" type="datetimeFigureOut">
              <a:rPr lang="en-US" smtClean="0"/>
              <a:t>3/20/26</a:t>
            </a:fld>
            <a:endParaRPr lang="en-US"/>
          </a:p>
        </p:txBody>
      </p:sp>
      <p:sp>
        <p:nvSpPr>
          <p:cNvPr id="5" name="Footer Placeholder 4">
            <a:extLst>
              <a:ext uri="{FF2B5EF4-FFF2-40B4-BE49-F238E27FC236}">
                <a16:creationId xmlns:a16="http://schemas.microsoft.com/office/drawing/2014/main" id="{C231137C-14B7-DB0A-633D-DE6F7EDF28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4C5AD6-889C-45B3-2A19-1D4D97FF05D8}"/>
              </a:ext>
            </a:extLst>
          </p:cNvPr>
          <p:cNvSpPr>
            <a:spLocks noGrp="1"/>
          </p:cNvSpPr>
          <p:nvPr>
            <p:ph type="sldNum" sz="quarter" idx="12"/>
          </p:nvPr>
        </p:nvSpPr>
        <p:spPr/>
        <p:txBody>
          <a:bodyPr/>
          <a:lstStyle/>
          <a:p>
            <a:fld id="{12D530DA-680F-BB44-88DE-A4FA1552AE21}" type="slidenum">
              <a:rPr lang="en-US" smtClean="0"/>
              <a:t>‹#›</a:t>
            </a:fld>
            <a:endParaRPr lang="en-US"/>
          </a:p>
        </p:txBody>
      </p:sp>
    </p:spTree>
    <p:extLst>
      <p:ext uri="{BB962C8B-B14F-4D97-AF65-F5344CB8AC3E}">
        <p14:creationId xmlns:p14="http://schemas.microsoft.com/office/powerpoint/2010/main" val="29381981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9E2E9-0971-FD21-D0C8-2AADD99061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D956DF-DE0B-FEC3-3461-9E954062E62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16D9D0-186B-3751-BF13-7AA38EAB0FD4}"/>
              </a:ext>
            </a:extLst>
          </p:cNvPr>
          <p:cNvSpPr>
            <a:spLocks noGrp="1"/>
          </p:cNvSpPr>
          <p:nvPr>
            <p:ph type="dt" sz="half" idx="10"/>
          </p:nvPr>
        </p:nvSpPr>
        <p:spPr/>
        <p:txBody>
          <a:bodyPr/>
          <a:lstStyle/>
          <a:p>
            <a:fld id="{062F57B8-421E-1948-9DA2-2D8ED7C8177C}" type="datetimeFigureOut">
              <a:rPr lang="en-US" smtClean="0"/>
              <a:t>3/20/26</a:t>
            </a:fld>
            <a:endParaRPr lang="en-US"/>
          </a:p>
        </p:txBody>
      </p:sp>
      <p:sp>
        <p:nvSpPr>
          <p:cNvPr id="5" name="Footer Placeholder 4">
            <a:extLst>
              <a:ext uri="{FF2B5EF4-FFF2-40B4-BE49-F238E27FC236}">
                <a16:creationId xmlns:a16="http://schemas.microsoft.com/office/drawing/2014/main" id="{F75BA191-6339-E7B6-4AB9-8F789B965C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9C348B-B8F6-C5B2-0A81-293CD7C00325}"/>
              </a:ext>
            </a:extLst>
          </p:cNvPr>
          <p:cNvSpPr>
            <a:spLocks noGrp="1"/>
          </p:cNvSpPr>
          <p:nvPr>
            <p:ph type="sldNum" sz="quarter" idx="12"/>
          </p:nvPr>
        </p:nvSpPr>
        <p:spPr/>
        <p:txBody>
          <a:bodyPr/>
          <a:lstStyle/>
          <a:p>
            <a:fld id="{12D530DA-680F-BB44-88DE-A4FA1552AE21}" type="slidenum">
              <a:rPr lang="en-US" smtClean="0"/>
              <a:t>‹#›</a:t>
            </a:fld>
            <a:endParaRPr lang="en-US"/>
          </a:p>
        </p:txBody>
      </p:sp>
    </p:spTree>
    <p:extLst>
      <p:ext uri="{BB962C8B-B14F-4D97-AF65-F5344CB8AC3E}">
        <p14:creationId xmlns:p14="http://schemas.microsoft.com/office/powerpoint/2010/main" val="5865239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5DB97-5482-CD34-93FC-29897574C0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03B936-4ED7-03D8-B0DC-85F9F86B37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864012-E7E5-07CB-FC8B-E677665F0C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2E7BCB-852E-43F7-E92A-FCF577081CAA}"/>
              </a:ext>
            </a:extLst>
          </p:cNvPr>
          <p:cNvSpPr>
            <a:spLocks noGrp="1"/>
          </p:cNvSpPr>
          <p:nvPr>
            <p:ph type="dt" sz="half" idx="10"/>
          </p:nvPr>
        </p:nvSpPr>
        <p:spPr/>
        <p:txBody>
          <a:bodyPr/>
          <a:lstStyle/>
          <a:p>
            <a:fld id="{062F57B8-421E-1948-9DA2-2D8ED7C8177C}" type="datetimeFigureOut">
              <a:rPr lang="en-US" smtClean="0"/>
              <a:t>3/20/26</a:t>
            </a:fld>
            <a:endParaRPr lang="en-US"/>
          </a:p>
        </p:txBody>
      </p:sp>
      <p:sp>
        <p:nvSpPr>
          <p:cNvPr id="6" name="Footer Placeholder 5">
            <a:extLst>
              <a:ext uri="{FF2B5EF4-FFF2-40B4-BE49-F238E27FC236}">
                <a16:creationId xmlns:a16="http://schemas.microsoft.com/office/drawing/2014/main" id="{E7669A22-BCCC-E3A7-E2B1-A3E998C06C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D63BDB-FC9D-B1AF-DEA7-A93405A67A30}"/>
              </a:ext>
            </a:extLst>
          </p:cNvPr>
          <p:cNvSpPr>
            <a:spLocks noGrp="1"/>
          </p:cNvSpPr>
          <p:nvPr>
            <p:ph type="sldNum" sz="quarter" idx="12"/>
          </p:nvPr>
        </p:nvSpPr>
        <p:spPr/>
        <p:txBody>
          <a:bodyPr/>
          <a:lstStyle/>
          <a:p>
            <a:fld id="{12D530DA-680F-BB44-88DE-A4FA1552AE21}" type="slidenum">
              <a:rPr lang="en-US" smtClean="0"/>
              <a:t>‹#›</a:t>
            </a:fld>
            <a:endParaRPr lang="en-US"/>
          </a:p>
        </p:txBody>
      </p:sp>
    </p:spTree>
    <p:extLst>
      <p:ext uri="{BB962C8B-B14F-4D97-AF65-F5344CB8AC3E}">
        <p14:creationId xmlns:p14="http://schemas.microsoft.com/office/powerpoint/2010/main" val="25455023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DE36-CB34-A355-34BE-8A251F8FA9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3F4A22-8ED2-465E-F04D-17218B1ECE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73E000-F9FC-8DCD-D183-CAC46BA8233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2E97F8-E105-5EFD-0A13-85D4D45307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80F9A3-12A6-F352-F7CE-35E14F44D5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B55647-1BCD-57BB-84CD-53FB769C33C7}"/>
              </a:ext>
            </a:extLst>
          </p:cNvPr>
          <p:cNvSpPr>
            <a:spLocks noGrp="1"/>
          </p:cNvSpPr>
          <p:nvPr>
            <p:ph type="dt" sz="half" idx="10"/>
          </p:nvPr>
        </p:nvSpPr>
        <p:spPr/>
        <p:txBody>
          <a:bodyPr/>
          <a:lstStyle/>
          <a:p>
            <a:fld id="{062F57B8-421E-1948-9DA2-2D8ED7C8177C}" type="datetimeFigureOut">
              <a:rPr lang="en-US" smtClean="0"/>
              <a:t>3/20/26</a:t>
            </a:fld>
            <a:endParaRPr lang="en-US"/>
          </a:p>
        </p:txBody>
      </p:sp>
      <p:sp>
        <p:nvSpPr>
          <p:cNvPr id="8" name="Footer Placeholder 7">
            <a:extLst>
              <a:ext uri="{FF2B5EF4-FFF2-40B4-BE49-F238E27FC236}">
                <a16:creationId xmlns:a16="http://schemas.microsoft.com/office/drawing/2014/main" id="{70ED0D9F-5103-3D4D-201B-0F9176477A6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34DD22B-A2B5-0A31-C868-83DFC73AF621}"/>
              </a:ext>
            </a:extLst>
          </p:cNvPr>
          <p:cNvSpPr>
            <a:spLocks noGrp="1"/>
          </p:cNvSpPr>
          <p:nvPr>
            <p:ph type="sldNum" sz="quarter" idx="12"/>
          </p:nvPr>
        </p:nvSpPr>
        <p:spPr/>
        <p:txBody>
          <a:bodyPr/>
          <a:lstStyle/>
          <a:p>
            <a:fld id="{12D530DA-680F-BB44-88DE-A4FA1552AE21}" type="slidenum">
              <a:rPr lang="en-US" smtClean="0"/>
              <a:t>‹#›</a:t>
            </a:fld>
            <a:endParaRPr lang="en-US"/>
          </a:p>
        </p:txBody>
      </p:sp>
    </p:spTree>
    <p:extLst>
      <p:ext uri="{BB962C8B-B14F-4D97-AF65-F5344CB8AC3E}">
        <p14:creationId xmlns:p14="http://schemas.microsoft.com/office/powerpoint/2010/main" val="9806844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FE678-E443-3E99-CB53-F5FC5D3F80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923578-3DF0-4A30-BB2F-CC5E9177DF49}"/>
              </a:ext>
            </a:extLst>
          </p:cNvPr>
          <p:cNvSpPr>
            <a:spLocks noGrp="1"/>
          </p:cNvSpPr>
          <p:nvPr>
            <p:ph type="dt" sz="half" idx="10"/>
          </p:nvPr>
        </p:nvSpPr>
        <p:spPr/>
        <p:txBody>
          <a:bodyPr/>
          <a:lstStyle/>
          <a:p>
            <a:fld id="{062F57B8-421E-1948-9DA2-2D8ED7C8177C}" type="datetimeFigureOut">
              <a:rPr lang="en-US" smtClean="0"/>
              <a:t>3/20/26</a:t>
            </a:fld>
            <a:endParaRPr lang="en-US"/>
          </a:p>
        </p:txBody>
      </p:sp>
      <p:sp>
        <p:nvSpPr>
          <p:cNvPr id="4" name="Footer Placeholder 3">
            <a:extLst>
              <a:ext uri="{FF2B5EF4-FFF2-40B4-BE49-F238E27FC236}">
                <a16:creationId xmlns:a16="http://schemas.microsoft.com/office/drawing/2014/main" id="{06036B50-61FB-B197-07AC-30B87DD4E0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6D579B-B4F2-B6A0-2E47-6C1AF9225231}"/>
              </a:ext>
            </a:extLst>
          </p:cNvPr>
          <p:cNvSpPr>
            <a:spLocks noGrp="1"/>
          </p:cNvSpPr>
          <p:nvPr>
            <p:ph type="sldNum" sz="quarter" idx="12"/>
          </p:nvPr>
        </p:nvSpPr>
        <p:spPr/>
        <p:txBody>
          <a:bodyPr/>
          <a:lstStyle/>
          <a:p>
            <a:fld id="{12D530DA-680F-BB44-88DE-A4FA1552AE21}" type="slidenum">
              <a:rPr lang="en-US" smtClean="0"/>
              <a:t>‹#›</a:t>
            </a:fld>
            <a:endParaRPr lang="en-US"/>
          </a:p>
        </p:txBody>
      </p:sp>
    </p:spTree>
    <p:extLst>
      <p:ext uri="{BB962C8B-B14F-4D97-AF65-F5344CB8AC3E}">
        <p14:creationId xmlns:p14="http://schemas.microsoft.com/office/powerpoint/2010/main" val="14323413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3F5503-C371-49CD-A145-FB93BFFA7C87}"/>
              </a:ext>
            </a:extLst>
          </p:cNvPr>
          <p:cNvSpPr>
            <a:spLocks noGrp="1"/>
          </p:cNvSpPr>
          <p:nvPr>
            <p:ph type="dt" sz="half" idx="10"/>
          </p:nvPr>
        </p:nvSpPr>
        <p:spPr/>
        <p:txBody>
          <a:bodyPr/>
          <a:lstStyle/>
          <a:p>
            <a:fld id="{062F57B8-421E-1948-9DA2-2D8ED7C8177C}" type="datetimeFigureOut">
              <a:rPr lang="en-US" smtClean="0"/>
              <a:t>3/20/26</a:t>
            </a:fld>
            <a:endParaRPr lang="en-US"/>
          </a:p>
        </p:txBody>
      </p:sp>
      <p:sp>
        <p:nvSpPr>
          <p:cNvPr id="3" name="Footer Placeholder 2">
            <a:extLst>
              <a:ext uri="{FF2B5EF4-FFF2-40B4-BE49-F238E27FC236}">
                <a16:creationId xmlns:a16="http://schemas.microsoft.com/office/drawing/2014/main" id="{E25EE0B0-D4CF-230C-4965-35854236413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706984-E9FB-9DC8-C47E-A1840C26C52B}"/>
              </a:ext>
            </a:extLst>
          </p:cNvPr>
          <p:cNvSpPr>
            <a:spLocks noGrp="1"/>
          </p:cNvSpPr>
          <p:nvPr>
            <p:ph type="sldNum" sz="quarter" idx="12"/>
          </p:nvPr>
        </p:nvSpPr>
        <p:spPr/>
        <p:txBody>
          <a:bodyPr/>
          <a:lstStyle/>
          <a:p>
            <a:fld id="{12D530DA-680F-BB44-88DE-A4FA1552AE21}" type="slidenum">
              <a:rPr lang="en-US" smtClean="0"/>
              <a:t>‹#›</a:t>
            </a:fld>
            <a:endParaRPr lang="en-US"/>
          </a:p>
        </p:txBody>
      </p:sp>
    </p:spTree>
    <p:extLst>
      <p:ext uri="{BB962C8B-B14F-4D97-AF65-F5344CB8AC3E}">
        <p14:creationId xmlns:p14="http://schemas.microsoft.com/office/powerpoint/2010/main" val="33873498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E3406-F46D-AE44-0643-4ABE24B3B1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18A0FF-A99B-60CB-720E-E972D166E1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0431F1-4FBC-16DD-C8F5-D3F2098EB4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E51C92-5A59-78AE-8D06-C7806005F7E5}"/>
              </a:ext>
            </a:extLst>
          </p:cNvPr>
          <p:cNvSpPr>
            <a:spLocks noGrp="1"/>
          </p:cNvSpPr>
          <p:nvPr>
            <p:ph type="dt" sz="half" idx="10"/>
          </p:nvPr>
        </p:nvSpPr>
        <p:spPr/>
        <p:txBody>
          <a:bodyPr/>
          <a:lstStyle/>
          <a:p>
            <a:fld id="{062F57B8-421E-1948-9DA2-2D8ED7C8177C}" type="datetimeFigureOut">
              <a:rPr lang="en-US" smtClean="0"/>
              <a:t>3/20/26</a:t>
            </a:fld>
            <a:endParaRPr lang="en-US"/>
          </a:p>
        </p:txBody>
      </p:sp>
      <p:sp>
        <p:nvSpPr>
          <p:cNvPr id="6" name="Footer Placeholder 5">
            <a:extLst>
              <a:ext uri="{FF2B5EF4-FFF2-40B4-BE49-F238E27FC236}">
                <a16:creationId xmlns:a16="http://schemas.microsoft.com/office/drawing/2014/main" id="{8B021FE0-B0FA-9E23-BDC3-FF7813F7E5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F403E7-BE79-1873-71BF-92BFB42724E1}"/>
              </a:ext>
            </a:extLst>
          </p:cNvPr>
          <p:cNvSpPr>
            <a:spLocks noGrp="1"/>
          </p:cNvSpPr>
          <p:nvPr>
            <p:ph type="sldNum" sz="quarter" idx="12"/>
          </p:nvPr>
        </p:nvSpPr>
        <p:spPr/>
        <p:txBody>
          <a:bodyPr/>
          <a:lstStyle/>
          <a:p>
            <a:fld id="{12D530DA-680F-BB44-88DE-A4FA1552AE21}" type="slidenum">
              <a:rPr lang="en-US" smtClean="0"/>
              <a:t>‹#›</a:t>
            </a:fld>
            <a:endParaRPr lang="en-US"/>
          </a:p>
        </p:txBody>
      </p:sp>
    </p:spTree>
    <p:extLst>
      <p:ext uri="{BB962C8B-B14F-4D97-AF65-F5344CB8AC3E}">
        <p14:creationId xmlns:p14="http://schemas.microsoft.com/office/powerpoint/2010/main" val="15087593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59AB5-DD50-26CA-E69D-81A88F5DC8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C09E91-9F4C-0104-9174-A75D8F6FDD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4539D2-18DC-3F30-516E-E85C19980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0EB7F7-88FF-C686-E59B-24687B7F3A0F}"/>
              </a:ext>
            </a:extLst>
          </p:cNvPr>
          <p:cNvSpPr>
            <a:spLocks noGrp="1"/>
          </p:cNvSpPr>
          <p:nvPr>
            <p:ph type="dt" sz="half" idx="10"/>
          </p:nvPr>
        </p:nvSpPr>
        <p:spPr/>
        <p:txBody>
          <a:bodyPr/>
          <a:lstStyle/>
          <a:p>
            <a:fld id="{062F57B8-421E-1948-9DA2-2D8ED7C8177C}" type="datetimeFigureOut">
              <a:rPr lang="en-US" smtClean="0"/>
              <a:t>3/20/26</a:t>
            </a:fld>
            <a:endParaRPr lang="en-US"/>
          </a:p>
        </p:txBody>
      </p:sp>
      <p:sp>
        <p:nvSpPr>
          <p:cNvPr id="6" name="Footer Placeholder 5">
            <a:extLst>
              <a:ext uri="{FF2B5EF4-FFF2-40B4-BE49-F238E27FC236}">
                <a16:creationId xmlns:a16="http://schemas.microsoft.com/office/drawing/2014/main" id="{42EB24C0-D00F-15B8-0E85-F4B6B5A601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CB8596-CB31-3DCA-179B-91511CBF27C8}"/>
              </a:ext>
            </a:extLst>
          </p:cNvPr>
          <p:cNvSpPr>
            <a:spLocks noGrp="1"/>
          </p:cNvSpPr>
          <p:nvPr>
            <p:ph type="sldNum" sz="quarter" idx="12"/>
          </p:nvPr>
        </p:nvSpPr>
        <p:spPr/>
        <p:txBody>
          <a:bodyPr/>
          <a:lstStyle/>
          <a:p>
            <a:fld id="{12D530DA-680F-BB44-88DE-A4FA1552AE21}" type="slidenum">
              <a:rPr lang="en-US" smtClean="0"/>
              <a:t>‹#›</a:t>
            </a:fld>
            <a:endParaRPr lang="en-US"/>
          </a:p>
        </p:txBody>
      </p:sp>
    </p:spTree>
    <p:extLst>
      <p:ext uri="{BB962C8B-B14F-4D97-AF65-F5344CB8AC3E}">
        <p14:creationId xmlns:p14="http://schemas.microsoft.com/office/powerpoint/2010/main" val="1923729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Copy">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457200" y="954291"/>
            <a:ext cx="11277600" cy="365760"/>
          </a:xfrm>
        </p:spPr>
        <p:txBody>
          <a:bodyPr>
            <a:noAutofit/>
          </a:bodyPr>
          <a:lstStyle>
            <a:lvl1pPr marL="0" indent="0" algn="l">
              <a:buNone/>
              <a:defRPr sz="22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457199" y="1543324"/>
            <a:ext cx="11266713" cy="4454706"/>
          </a:xfrm>
        </p:spPr>
        <p:txBody>
          <a:bodyPr numCol="1">
            <a:noAutofit/>
          </a:bodyPr>
          <a:lstStyle>
            <a:lvl1pPr marL="0" indent="0" algn="l" fontAlgn="t">
              <a:buFontTx/>
              <a:buNone/>
              <a:defRPr sz="1800" baseline="0">
                <a:latin typeface="Franklin Gothic Book" panose="020B0503020102020204" pitchFamily="34" charset="0"/>
              </a:defRPr>
            </a:lvl1pPr>
            <a:lvl2pPr marL="457200" indent="0" algn="l">
              <a:buFontTx/>
              <a:buNone/>
              <a:defRPr sz="1800"/>
            </a:lvl2pPr>
            <a:lvl3pPr marL="914400" indent="0" algn="l">
              <a:buFontTx/>
              <a:buNone/>
              <a:defRPr sz="1800"/>
            </a:lvl3pPr>
            <a:lvl4pPr marL="1371600" indent="0" algn="l">
              <a:buFontTx/>
              <a:buNone/>
              <a:defRPr sz="1800"/>
            </a:lvl4pPr>
            <a:lvl5pPr marL="1828800" indent="0" algn="l">
              <a:buFontTx/>
              <a:buNone/>
              <a:defRPr sz="1800"/>
            </a:lvl5pPr>
          </a:lstStyle>
          <a:p>
            <a:pPr lvl="0"/>
            <a:r>
              <a:rPr lang="en-US" dirty="0"/>
              <a:t>Click to edit</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p>
        </p:txBody>
      </p:sp>
      <p:pic>
        <p:nvPicPr>
          <p:cNvPr id="4" name="Purdue Logo" descr="Purdue Logo">
            <a:extLst>
              <a:ext uri="{FF2B5EF4-FFF2-40B4-BE49-F238E27FC236}">
                <a16:creationId xmlns:a16="http://schemas.microsoft.com/office/drawing/2014/main" id="{D337403E-4A63-3B42-FC84-47BAEDD7A75E}"/>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2" name="Footer Placeholder 1">
            <a:extLst>
              <a:ext uri="{FF2B5EF4-FFF2-40B4-BE49-F238E27FC236}">
                <a16:creationId xmlns:a16="http://schemas.microsoft.com/office/drawing/2014/main" id="{531718D0-66F2-E88D-01BB-CD3AF9F1A376}"/>
              </a:ext>
            </a:extLst>
          </p:cNvPr>
          <p:cNvSpPr>
            <a:spLocks noGrp="1"/>
          </p:cNvSpPr>
          <p:nvPr>
            <p:ph type="ftr" sz="quarter" idx="12"/>
          </p:nvPr>
        </p:nvSpPr>
        <p:spPr/>
        <p:txBody>
          <a:bodyPr/>
          <a:lstStyle/>
          <a:p>
            <a:pPr algn="r"/>
            <a:fld id="{4E1F41B5-2924-4595-AF12-0F3B0004E79D}" type="slidenum">
              <a:rPr lang="en-US" smtClean="0"/>
              <a:t>‹#›</a:t>
            </a:fld>
            <a:endParaRPr lang="en-US" dirty="0"/>
          </a:p>
        </p:txBody>
      </p:sp>
    </p:spTree>
    <p:extLst>
      <p:ext uri="{BB962C8B-B14F-4D97-AF65-F5344CB8AC3E}">
        <p14:creationId xmlns:p14="http://schemas.microsoft.com/office/powerpoint/2010/main" val="3628432518"/>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DB2ED-CFC2-F8F9-0BC0-243F6592A4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A4A4DD-EAF7-1A32-FBE0-42BB649A68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DDC0FE-E5E4-AE68-90F6-193666761AD6}"/>
              </a:ext>
            </a:extLst>
          </p:cNvPr>
          <p:cNvSpPr>
            <a:spLocks noGrp="1"/>
          </p:cNvSpPr>
          <p:nvPr>
            <p:ph type="dt" sz="half" idx="10"/>
          </p:nvPr>
        </p:nvSpPr>
        <p:spPr/>
        <p:txBody>
          <a:bodyPr/>
          <a:lstStyle/>
          <a:p>
            <a:fld id="{062F57B8-421E-1948-9DA2-2D8ED7C8177C}" type="datetimeFigureOut">
              <a:rPr lang="en-US" smtClean="0"/>
              <a:t>3/20/26</a:t>
            </a:fld>
            <a:endParaRPr lang="en-US"/>
          </a:p>
        </p:txBody>
      </p:sp>
      <p:sp>
        <p:nvSpPr>
          <p:cNvPr id="5" name="Footer Placeholder 4">
            <a:extLst>
              <a:ext uri="{FF2B5EF4-FFF2-40B4-BE49-F238E27FC236}">
                <a16:creationId xmlns:a16="http://schemas.microsoft.com/office/drawing/2014/main" id="{1357A12D-501C-AE52-72C9-B63145D659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CB5B11-62B7-E8F6-4714-2D8AFECB16EE}"/>
              </a:ext>
            </a:extLst>
          </p:cNvPr>
          <p:cNvSpPr>
            <a:spLocks noGrp="1"/>
          </p:cNvSpPr>
          <p:nvPr>
            <p:ph type="sldNum" sz="quarter" idx="12"/>
          </p:nvPr>
        </p:nvSpPr>
        <p:spPr/>
        <p:txBody>
          <a:bodyPr/>
          <a:lstStyle/>
          <a:p>
            <a:fld id="{12D530DA-680F-BB44-88DE-A4FA1552AE21}" type="slidenum">
              <a:rPr lang="en-US" smtClean="0"/>
              <a:t>‹#›</a:t>
            </a:fld>
            <a:endParaRPr lang="en-US"/>
          </a:p>
        </p:txBody>
      </p:sp>
    </p:spTree>
    <p:extLst>
      <p:ext uri="{BB962C8B-B14F-4D97-AF65-F5344CB8AC3E}">
        <p14:creationId xmlns:p14="http://schemas.microsoft.com/office/powerpoint/2010/main" val="27839009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35A3ED-7097-8DD4-6F76-88F8BA71A48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F8D6853-1FDB-0AF0-9EDF-3C189DFA67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DE7036-965D-101A-A193-27799DD0D64C}"/>
              </a:ext>
            </a:extLst>
          </p:cNvPr>
          <p:cNvSpPr>
            <a:spLocks noGrp="1"/>
          </p:cNvSpPr>
          <p:nvPr>
            <p:ph type="dt" sz="half" idx="10"/>
          </p:nvPr>
        </p:nvSpPr>
        <p:spPr/>
        <p:txBody>
          <a:bodyPr/>
          <a:lstStyle/>
          <a:p>
            <a:fld id="{062F57B8-421E-1948-9DA2-2D8ED7C8177C}" type="datetimeFigureOut">
              <a:rPr lang="en-US" smtClean="0"/>
              <a:t>3/20/26</a:t>
            </a:fld>
            <a:endParaRPr lang="en-US"/>
          </a:p>
        </p:txBody>
      </p:sp>
      <p:sp>
        <p:nvSpPr>
          <p:cNvPr id="5" name="Footer Placeholder 4">
            <a:extLst>
              <a:ext uri="{FF2B5EF4-FFF2-40B4-BE49-F238E27FC236}">
                <a16:creationId xmlns:a16="http://schemas.microsoft.com/office/drawing/2014/main" id="{9C4CA111-B3B9-3357-279D-BD9D56A61A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1DE370-BA50-07F3-EF47-D93D6DF3CF4D}"/>
              </a:ext>
            </a:extLst>
          </p:cNvPr>
          <p:cNvSpPr>
            <a:spLocks noGrp="1"/>
          </p:cNvSpPr>
          <p:nvPr>
            <p:ph type="sldNum" sz="quarter" idx="12"/>
          </p:nvPr>
        </p:nvSpPr>
        <p:spPr/>
        <p:txBody>
          <a:bodyPr/>
          <a:lstStyle/>
          <a:p>
            <a:fld id="{12D530DA-680F-BB44-88DE-A4FA1552AE21}" type="slidenum">
              <a:rPr lang="en-US" smtClean="0"/>
              <a:t>‹#›</a:t>
            </a:fld>
            <a:endParaRPr lang="en-US"/>
          </a:p>
        </p:txBody>
      </p:sp>
    </p:spTree>
    <p:extLst>
      <p:ext uri="{BB962C8B-B14F-4D97-AF65-F5344CB8AC3E}">
        <p14:creationId xmlns:p14="http://schemas.microsoft.com/office/powerpoint/2010/main" val="4157215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Copy - 2 Column">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457200" y="954291"/>
            <a:ext cx="11277600" cy="365760"/>
          </a:xfrm>
        </p:spPr>
        <p:txBody>
          <a:bodyPr>
            <a:noAutofit/>
          </a:bodyPr>
          <a:lstStyle>
            <a:lvl1pPr marL="0" indent="0" algn="l">
              <a:buNone/>
              <a:defRPr sz="22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457199" y="1543324"/>
            <a:ext cx="11266713" cy="4454706"/>
          </a:xfrm>
        </p:spPr>
        <p:txBody>
          <a:bodyPr numCol="2">
            <a:noAutofit/>
          </a:bodyPr>
          <a:lstStyle>
            <a:lvl1pPr marL="0" indent="0" algn="l" fontAlgn="t">
              <a:buFontTx/>
              <a:buNone/>
              <a:defRPr sz="1800" baseline="0">
                <a:latin typeface="Franklin Gothic Book" panose="020B0503020102020204" pitchFamily="34" charset="0"/>
              </a:defRPr>
            </a:lvl1pPr>
            <a:lvl2pPr marL="457200" indent="0" algn="l">
              <a:buFontTx/>
              <a:buNone/>
              <a:defRPr sz="1800"/>
            </a:lvl2pPr>
            <a:lvl3pPr marL="914400" indent="0" algn="l">
              <a:buFontTx/>
              <a:buNone/>
              <a:defRPr sz="1800"/>
            </a:lvl3pPr>
            <a:lvl4pPr marL="1371600" indent="0" algn="l">
              <a:buFontTx/>
              <a:buNone/>
              <a:defRPr sz="1800"/>
            </a:lvl4pPr>
            <a:lvl5pPr marL="1828800" indent="0" algn="l">
              <a:buFontTx/>
              <a:buNone/>
              <a:defRPr sz="1800"/>
            </a:lvl5pPr>
          </a:lstStyle>
          <a:p>
            <a:pPr lvl="0"/>
            <a:r>
              <a:rPr lang="en-US" dirty="0"/>
              <a:t>Click to edit</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p>
        </p:txBody>
      </p:sp>
      <p:pic>
        <p:nvPicPr>
          <p:cNvPr id="4" name="Purdue Logo" descr="Purdue Logo">
            <a:extLst>
              <a:ext uri="{FF2B5EF4-FFF2-40B4-BE49-F238E27FC236}">
                <a16:creationId xmlns:a16="http://schemas.microsoft.com/office/drawing/2014/main" id="{D337403E-4A63-3B42-FC84-47BAEDD7A75E}"/>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2" name="Footer Placeholder 1">
            <a:extLst>
              <a:ext uri="{FF2B5EF4-FFF2-40B4-BE49-F238E27FC236}">
                <a16:creationId xmlns:a16="http://schemas.microsoft.com/office/drawing/2014/main" id="{531718D0-66F2-E88D-01BB-CD3AF9F1A376}"/>
              </a:ext>
            </a:extLst>
          </p:cNvPr>
          <p:cNvSpPr>
            <a:spLocks noGrp="1"/>
          </p:cNvSpPr>
          <p:nvPr>
            <p:ph type="ftr" sz="quarter" idx="12"/>
          </p:nvPr>
        </p:nvSpPr>
        <p:spPr/>
        <p:txBody>
          <a:bodyPr/>
          <a:lstStyle/>
          <a:p>
            <a:pPr algn="r"/>
            <a:fld id="{4E1F41B5-2924-4595-AF12-0F3B0004E79D}" type="slidenum">
              <a:rPr lang="en-US" smtClean="0"/>
              <a:pPr/>
              <a:t>‹#›</a:t>
            </a:fld>
            <a:endParaRPr lang="en-US" dirty="0"/>
          </a:p>
        </p:txBody>
      </p:sp>
    </p:spTree>
    <p:extLst>
      <p:ext uri="{BB962C8B-B14F-4D97-AF65-F5344CB8AC3E}">
        <p14:creationId xmlns:p14="http://schemas.microsoft.com/office/powerpoint/2010/main" val="1131998448"/>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with Content">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628D381-488B-4C1C-32F0-1D389C1FF7E3}"/>
              </a:ext>
            </a:extLst>
          </p:cNvPr>
          <p:cNvSpPr>
            <a:spLocks noGrp="1"/>
          </p:cNvSpPr>
          <p:nvPr>
            <p:ph idx="14"/>
          </p:nvPr>
        </p:nvSpPr>
        <p:spPr>
          <a:xfrm>
            <a:off x="468086" y="1543324"/>
            <a:ext cx="11266714" cy="4454706"/>
          </a:xfrm>
        </p:spPr>
        <p:txBody>
          <a:bodyPr>
            <a:normAutofit/>
          </a:bodyPr>
          <a:lstStyle>
            <a:lvl1pPr>
              <a:defRPr sz="2000"/>
            </a:lvl1pPr>
            <a:lvl2pPr>
              <a:defRPr sz="1800"/>
            </a:lvl2pPr>
            <a:lvl3pPr>
              <a:defRPr sz="1800"/>
            </a:lvl3pPr>
            <a:lvl4pPr>
              <a:defRPr sz="15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urdue Logo" descr="Purdue Logo">
            <a:extLst>
              <a:ext uri="{FF2B5EF4-FFF2-40B4-BE49-F238E27FC236}">
                <a16:creationId xmlns:a16="http://schemas.microsoft.com/office/drawing/2014/main" id="{57E46A32-0E35-7B3E-4B6F-A7D50B076D9C}"/>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4" name="Title 3">
            <a:extLst>
              <a:ext uri="{FF2B5EF4-FFF2-40B4-BE49-F238E27FC236}">
                <a16:creationId xmlns:a16="http://schemas.microsoft.com/office/drawing/2014/main" id="{15EE0A7E-143D-2A83-397F-55801DA0663E}"/>
              </a:ext>
            </a:extLst>
          </p:cNvPr>
          <p:cNvSpPr>
            <a:spLocks noGrp="1"/>
          </p:cNvSpPr>
          <p:nvPr>
            <p:ph type="title"/>
          </p:nvPr>
        </p:nvSpPr>
        <p:spPr/>
        <p:txBody>
          <a:bodyPr/>
          <a:lstStyle/>
          <a:p>
            <a:r>
              <a:rPr lang="en-US"/>
              <a:t>Click to edit Master title style</a:t>
            </a:r>
          </a:p>
        </p:txBody>
      </p:sp>
      <p:sp>
        <p:nvSpPr>
          <p:cNvPr id="5" name="Text Placeholder 13">
            <a:extLst>
              <a:ext uri="{FF2B5EF4-FFF2-40B4-BE49-F238E27FC236}">
                <a16:creationId xmlns:a16="http://schemas.microsoft.com/office/drawing/2014/main" id="{65EE62C3-A7DA-7701-DE4B-C1A290C4FAE3}"/>
              </a:ext>
            </a:extLst>
          </p:cNvPr>
          <p:cNvSpPr>
            <a:spLocks noGrp="1"/>
          </p:cNvSpPr>
          <p:nvPr>
            <p:ph type="body" sz="quarter" idx="11" hasCustomPrompt="1"/>
          </p:nvPr>
        </p:nvSpPr>
        <p:spPr>
          <a:xfrm>
            <a:off x="457200" y="954291"/>
            <a:ext cx="11277600" cy="365760"/>
          </a:xfrm>
        </p:spPr>
        <p:txBody>
          <a:bodyPr>
            <a:noAutofit/>
          </a:bodyPr>
          <a:lstStyle>
            <a:lvl1pPr marL="0" indent="0" algn="l">
              <a:buNone/>
              <a:defRPr sz="22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6" name="Footer Placeholder 5">
            <a:extLst>
              <a:ext uri="{FF2B5EF4-FFF2-40B4-BE49-F238E27FC236}">
                <a16:creationId xmlns:a16="http://schemas.microsoft.com/office/drawing/2014/main" id="{0BF54FE2-5844-7885-7089-16924C393EB6}"/>
              </a:ext>
            </a:extLst>
          </p:cNvPr>
          <p:cNvSpPr>
            <a:spLocks noGrp="1"/>
          </p:cNvSpPr>
          <p:nvPr>
            <p:ph type="ftr" sz="quarter" idx="15"/>
          </p:nvPr>
        </p:nvSpPr>
        <p:spPr/>
        <p:txBody>
          <a:bodyPr/>
          <a:lstStyle/>
          <a:p>
            <a:pPr algn="r"/>
            <a:fld id="{4E1F41B5-2924-4595-AF12-0F3B0004E79D}" type="slidenum">
              <a:rPr lang="en-US" smtClean="0"/>
              <a:pPr/>
              <a:t>‹#›</a:t>
            </a:fld>
            <a:endParaRPr lang="en-US" dirty="0"/>
          </a:p>
        </p:txBody>
      </p:sp>
    </p:spTree>
    <p:extLst>
      <p:ext uri="{BB962C8B-B14F-4D97-AF65-F5344CB8AC3E}">
        <p14:creationId xmlns:p14="http://schemas.microsoft.com/office/powerpoint/2010/main" val="162690368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with Content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9742D-9D8E-3928-8B2A-C7202DA729E8}"/>
              </a:ext>
            </a:extLst>
          </p:cNvPr>
          <p:cNvSpPr>
            <a:spLocks noGrp="1"/>
          </p:cNvSpPr>
          <p:nvPr>
            <p:ph type="title"/>
          </p:nvPr>
        </p:nvSpPr>
        <p:spPr/>
        <p:txBody>
          <a:bodyPr/>
          <a:lstStyle/>
          <a:p>
            <a:r>
              <a:rPr lang="en-US" dirty="0"/>
              <a:t>Click to edit Master title style</a:t>
            </a:r>
          </a:p>
        </p:txBody>
      </p:sp>
      <p:sp>
        <p:nvSpPr>
          <p:cNvPr id="8" name="Content Placeholder 2">
            <a:extLst>
              <a:ext uri="{FF2B5EF4-FFF2-40B4-BE49-F238E27FC236}">
                <a16:creationId xmlns:a16="http://schemas.microsoft.com/office/drawing/2014/main" id="{2D59E3ED-7921-E7F3-A0A2-0467597EF7ED}"/>
              </a:ext>
            </a:extLst>
          </p:cNvPr>
          <p:cNvSpPr>
            <a:spLocks noGrp="1"/>
          </p:cNvSpPr>
          <p:nvPr>
            <p:ph idx="12"/>
          </p:nvPr>
        </p:nvSpPr>
        <p:spPr>
          <a:xfrm>
            <a:off x="468086" y="1543324"/>
            <a:ext cx="5413169" cy="4390338"/>
          </a:xfrm>
        </p:spPr>
        <p:txBody>
          <a:bodyPr>
            <a:normAutofit/>
          </a:bodyPr>
          <a:lstStyle>
            <a:lvl1pPr>
              <a:defRPr sz="2000"/>
            </a:lvl1pPr>
            <a:lvl2pPr>
              <a:defRPr sz="1800"/>
            </a:lvl2pPr>
            <a:lvl3pPr>
              <a:defRPr sz="1800"/>
            </a:lvl3pPr>
            <a:lvl4pPr>
              <a:defRPr sz="15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8F449F3F-4187-E891-E28D-ABAA40118134}"/>
              </a:ext>
            </a:extLst>
          </p:cNvPr>
          <p:cNvSpPr>
            <a:spLocks noGrp="1"/>
          </p:cNvSpPr>
          <p:nvPr>
            <p:ph idx="13"/>
          </p:nvPr>
        </p:nvSpPr>
        <p:spPr>
          <a:xfrm>
            <a:off x="6309157" y="1543324"/>
            <a:ext cx="5425643" cy="4390338"/>
          </a:xfrm>
        </p:spPr>
        <p:txBody>
          <a:bodyPr>
            <a:normAutofit/>
          </a:bodyPr>
          <a:lstStyle>
            <a:lvl1pPr>
              <a:defRPr sz="2000"/>
            </a:lvl1pPr>
            <a:lvl2pPr>
              <a:defRPr sz="1800"/>
            </a:lvl2pPr>
            <a:lvl3pPr>
              <a:defRPr sz="1800"/>
            </a:lvl3pPr>
            <a:lvl4pPr>
              <a:defRPr sz="15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urdue Logo" descr="Purdue Logo">
            <a:extLst>
              <a:ext uri="{FF2B5EF4-FFF2-40B4-BE49-F238E27FC236}">
                <a16:creationId xmlns:a16="http://schemas.microsoft.com/office/drawing/2014/main" id="{1187A0AE-82DF-15CC-71EB-814F9338E8D6}"/>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13" name="Text Placeholder 13">
            <a:extLst>
              <a:ext uri="{FF2B5EF4-FFF2-40B4-BE49-F238E27FC236}">
                <a16:creationId xmlns:a16="http://schemas.microsoft.com/office/drawing/2014/main" id="{5FC4CE19-DA95-2729-993D-BB0D45B6B56B}"/>
              </a:ext>
            </a:extLst>
          </p:cNvPr>
          <p:cNvSpPr>
            <a:spLocks noGrp="1"/>
          </p:cNvSpPr>
          <p:nvPr>
            <p:ph type="body" sz="quarter" idx="11" hasCustomPrompt="1"/>
          </p:nvPr>
        </p:nvSpPr>
        <p:spPr>
          <a:xfrm>
            <a:off x="457200" y="954291"/>
            <a:ext cx="11277600" cy="365760"/>
          </a:xfrm>
        </p:spPr>
        <p:txBody>
          <a:bodyPr>
            <a:noAutofit/>
          </a:bodyPr>
          <a:lstStyle>
            <a:lvl1pPr marL="0" indent="0" algn="l">
              <a:buNone/>
              <a:defRPr sz="22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3" name="Footer Placeholder 2">
            <a:extLst>
              <a:ext uri="{FF2B5EF4-FFF2-40B4-BE49-F238E27FC236}">
                <a16:creationId xmlns:a16="http://schemas.microsoft.com/office/drawing/2014/main" id="{73E23E79-165A-C0A0-34F4-D4CD4FAC54E2}"/>
              </a:ext>
            </a:extLst>
          </p:cNvPr>
          <p:cNvSpPr>
            <a:spLocks noGrp="1"/>
          </p:cNvSpPr>
          <p:nvPr>
            <p:ph type="ftr" sz="quarter" idx="14"/>
          </p:nvPr>
        </p:nvSpPr>
        <p:spPr/>
        <p:txBody>
          <a:bodyPr/>
          <a:lstStyle/>
          <a:p>
            <a:pPr algn="r"/>
            <a:r>
              <a:rPr lang="en-US" dirty="0"/>
              <a:t>            </a:t>
            </a:r>
            <a:fld id="{4E1F41B5-2924-4595-AF12-0F3B0004E79D}" type="slidenum">
              <a:rPr lang="en-US" smtClean="0"/>
              <a:pPr/>
              <a:t>‹#›</a:t>
            </a:fld>
            <a:endParaRPr lang="en-US" dirty="0"/>
          </a:p>
        </p:txBody>
      </p:sp>
    </p:spTree>
    <p:extLst>
      <p:ext uri="{BB962C8B-B14F-4D97-AF65-F5344CB8AC3E}">
        <p14:creationId xmlns:p14="http://schemas.microsoft.com/office/powerpoint/2010/main" val="3639963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with Content -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9742D-9D8E-3928-8B2A-C7202DA729E8}"/>
              </a:ext>
            </a:extLst>
          </p:cNvPr>
          <p:cNvSpPr>
            <a:spLocks noGrp="1"/>
          </p:cNvSpPr>
          <p:nvPr>
            <p:ph type="title"/>
          </p:nvPr>
        </p:nvSpPr>
        <p:spPr/>
        <p:txBody>
          <a:bodyPr/>
          <a:lstStyle/>
          <a:p>
            <a:r>
              <a:rPr lang="en-US" dirty="0"/>
              <a:t>Click to edit Master title style</a:t>
            </a:r>
          </a:p>
        </p:txBody>
      </p:sp>
      <p:sp>
        <p:nvSpPr>
          <p:cNvPr id="8" name="Content Placeholder 2">
            <a:extLst>
              <a:ext uri="{FF2B5EF4-FFF2-40B4-BE49-F238E27FC236}">
                <a16:creationId xmlns:a16="http://schemas.microsoft.com/office/drawing/2014/main" id="{2D59E3ED-7921-E7F3-A0A2-0467597EF7ED}"/>
              </a:ext>
            </a:extLst>
          </p:cNvPr>
          <p:cNvSpPr>
            <a:spLocks noGrp="1"/>
          </p:cNvSpPr>
          <p:nvPr>
            <p:ph idx="12"/>
          </p:nvPr>
        </p:nvSpPr>
        <p:spPr>
          <a:xfrm>
            <a:off x="468087" y="1543324"/>
            <a:ext cx="3507565" cy="4390338"/>
          </a:xfrm>
        </p:spPr>
        <p:txBody>
          <a:bodyPr>
            <a:normAutofit/>
          </a:bodyPr>
          <a:lstStyle>
            <a:lvl1pPr>
              <a:defRPr sz="2000"/>
            </a:lvl1pPr>
            <a:lvl2pPr>
              <a:defRPr sz="1800"/>
            </a:lvl2pPr>
            <a:lvl3pPr>
              <a:defRPr sz="1800"/>
            </a:lvl3pPr>
            <a:lvl4pPr>
              <a:defRPr sz="15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urdue Logo" descr="Purdue Logo">
            <a:extLst>
              <a:ext uri="{FF2B5EF4-FFF2-40B4-BE49-F238E27FC236}">
                <a16:creationId xmlns:a16="http://schemas.microsoft.com/office/drawing/2014/main" id="{D9D56DBC-682D-9000-C377-A3E36338D732}"/>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11" name="Content Placeholder 2">
            <a:extLst>
              <a:ext uri="{FF2B5EF4-FFF2-40B4-BE49-F238E27FC236}">
                <a16:creationId xmlns:a16="http://schemas.microsoft.com/office/drawing/2014/main" id="{66D77F14-E88B-D0A5-6F63-E4DA45A7CD6B}"/>
              </a:ext>
            </a:extLst>
          </p:cNvPr>
          <p:cNvSpPr>
            <a:spLocks noGrp="1"/>
          </p:cNvSpPr>
          <p:nvPr>
            <p:ph idx="17"/>
          </p:nvPr>
        </p:nvSpPr>
        <p:spPr>
          <a:xfrm>
            <a:off x="4342217" y="1543323"/>
            <a:ext cx="3507565" cy="4390337"/>
          </a:xfrm>
        </p:spPr>
        <p:txBody>
          <a:bodyPr>
            <a:normAutofit/>
          </a:bodyPr>
          <a:lstStyle>
            <a:lvl1pPr>
              <a:defRPr sz="2000"/>
            </a:lvl1pPr>
            <a:lvl2pPr>
              <a:defRPr sz="1800"/>
            </a:lvl2pPr>
            <a:lvl3pPr>
              <a:defRPr sz="1800"/>
            </a:lvl3pPr>
            <a:lvl4pPr>
              <a:defRPr sz="15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5A95E987-1BAB-5DE6-3A52-75935C62985E}"/>
              </a:ext>
            </a:extLst>
          </p:cNvPr>
          <p:cNvSpPr>
            <a:spLocks noGrp="1"/>
          </p:cNvSpPr>
          <p:nvPr>
            <p:ph idx="18"/>
          </p:nvPr>
        </p:nvSpPr>
        <p:spPr>
          <a:xfrm>
            <a:off x="8243137" y="1543322"/>
            <a:ext cx="3507565" cy="4390337"/>
          </a:xfrm>
        </p:spPr>
        <p:txBody>
          <a:bodyPr>
            <a:normAutofit/>
          </a:bodyPr>
          <a:lstStyle>
            <a:lvl1pPr>
              <a:defRPr sz="2000"/>
            </a:lvl1pPr>
            <a:lvl2pPr>
              <a:defRPr sz="1800"/>
            </a:lvl2pPr>
            <a:lvl3pPr>
              <a:defRPr sz="1800"/>
            </a:lvl3pPr>
            <a:lvl4pPr>
              <a:defRPr sz="15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3">
            <a:extLst>
              <a:ext uri="{FF2B5EF4-FFF2-40B4-BE49-F238E27FC236}">
                <a16:creationId xmlns:a16="http://schemas.microsoft.com/office/drawing/2014/main" id="{5CA31FF2-2F1A-7D0F-36B0-1773F6A9AB34}"/>
              </a:ext>
            </a:extLst>
          </p:cNvPr>
          <p:cNvSpPr>
            <a:spLocks noGrp="1"/>
          </p:cNvSpPr>
          <p:nvPr>
            <p:ph type="body" sz="quarter" idx="11" hasCustomPrompt="1"/>
          </p:nvPr>
        </p:nvSpPr>
        <p:spPr>
          <a:xfrm>
            <a:off x="457200" y="954291"/>
            <a:ext cx="11277600" cy="365760"/>
          </a:xfrm>
        </p:spPr>
        <p:txBody>
          <a:bodyPr>
            <a:noAutofit/>
          </a:bodyPr>
          <a:lstStyle>
            <a:lvl1pPr marL="0" indent="0" algn="l">
              <a:buNone/>
              <a:defRPr sz="22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4" name="Footer Placeholder 3">
            <a:extLst>
              <a:ext uri="{FF2B5EF4-FFF2-40B4-BE49-F238E27FC236}">
                <a16:creationId xmlns:a16="http://schemas.microsoft.com/office/drawing/2014/main" id="{67E20F0F-7917-55BD-382B-A4E024108196}"/>
              </a:ext>
            </a:extLst>
          </p:cNvPr>
          <p:cNvSpPr>
            <a:spLocks noGrp="1"/>
          </p:cNvSpPr>
          <p:nvPr>
            <p:ph type="ftr" sz="quarter" idx="19"/>
          </p:nvPr>
        </p:nvSpPr>
        <p:spPr/>
        <p:txBody>
          <a:bodyPr/>
          <a:lstStyle/>
          <a:p>
            <a:pPr algn="r"/>
            <a:r>
              <a:rPr lang="en-US" dirty="0"/>
              <a:t>            </a:t>
            </a:r>
            <a:fld id="{4E1F41B5-2924-4595-AF12-0F3B0004E79D}" type="slidenum">
              <a:rPr lang="en-US" smtClean="0"/>
              <a:pPr/>
              <a:t>‹#›</a:t>
            </a:fld>
            <a:endParaRPr lang="en-US" dirty="0"/>
          </a:p>
        </p:txBody>
      </p:sp>
    </p:spTree>
    <p:extLst>
      <p:ext uri="{BB962C8B-B14F-4D97-AF65-F5344CB8AC3E}">
        <p14:creationId xmlns:p14="http://schemas.microsoft.com/office/powerpoint/2010/main" val="1681714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FF19200A-5F39-EB36-4116-B2C1717CC7AD}"/>
              </a:ext>
            </a:extLst>
          </p:cNvPr>
          <p:cNvSpPr>
            <a:spLocks noGrp="1"/>
          </p:cNvSpPr>
          <p:nvPr>
            <p:ph type="ftr" sz="quarter" idx="3"/>
          </p:nvPr>
        </p:nvSpPr>
        <p:spPr>
          <a:xfrm>
            <a:off x="9948231" y="6295058"/>
            <a:ext cx="1786567" cy="323970"/>
          </a:xfrm>
          <a:prstGeom prst="rect">
            <a:avLst/>
          </a:prstGeom>
        </p:spPr>
        <p:txBody>
          <a:bodyPr vert="horz" lIns="91440" tIns="45720" rIns="91440" bIns="45720" rtlCol="0" anchor="ctr"/>
          <a:lstStyle>
            <a:lvl1pPr algn="ctr">
              <a:defRPr sz="1100">
                <a:solidFill>
                  <a:schemeClr val="tx1">
                    <a:tint val="75000"/>
                  </a:schemeClr>
                </a:solidFill>
              </a:defRPr>
            </a:lvl1pPr>
          </a:lstStyle>
          <a:p>
            <a:pPr algn="r"/>
            <a:r>
              <a:rPr lang="en-US" dirty="0"/>
              <a:t>            ‹#›</a:t>
            </a:r>
          </a:p>
        </p:txBody>
      </p:sp>
      <p:sp>
        <p:nvSpPr>
          <p:cNvPr id="2" name="Title Placeholder 1">
            <a:extLst>
              <a:ext uri="{FF2B5EF4-FFF2-40B4-BE49-F238E27FC236}">
                <a16:creationId xmlns:a16="http://schemas.microsoft.com/office/drawing/2014/main" id="{CAAF61CC-58D4-72CE-66CA-BFE87D085DCB}"/>
              </a:ext>
            </a:extLst>
          </p:cNvPr>
          <p:cNvSpPr>
            <a:spLocks noGrp="1"/>
          </p:cNvSpPr>
          <p:nvPr>
            <p:ph type="title"/>
          </p:nvPr>
        </p:nvSpPr>
        <p:spPr>
          <a:xfrm>
            <a:off x="468086" y="385004"/>
            <a:ext cx="11266714" cy="589032"/>
          </a:xfrm>
          <a:prstGeom prst="rect">
            <a:avLst/>
          </a:prstGeom>
        </p:spPr>
        <p:txBody>
          <a:bodyPr vert="horz" lIns="91440" tIns="45720" rIns="91440" bIns="45720" rtlCol="0" anchor="ctr">
            <a:normAutofit/>
          </a:bodyPr>
          <a:lstStyle/>
          <a:p>
            <a:r>
              <a:rPr lang="en-US" dirty="0"/>
              <a:t>Click to edit Master slide title</a:t>
            </a:r>
          </a:p>
        </p:txBody>
      </p:sp>
      <p:sp>
        <p:nvSpPr>
          <p:cNvPr id="3" name="Text Placeholder 2">
            <a:extLst>
              <a:ext uri="{FF2B5EF4-FFF2-40B4-BE49-F238E27FC236}">
                <a16:creationId xmlns:a16="http://schemas.microsoft.com/office/drawing/2014/main" id="{41FD4295-B2CD-F1FF-F99B-B267D1740FB9}"/>
              </a:ext>
            </a:extLst>
          </p:cNvPr>
          <p:cNvSpPr>
            <a:spLocks noGrp="1"/>
          </p:cNvSpPr>
          <p:nvPr>
            <p:ph type="body" idx="1"/>
          </p:nvPr>
        </p:nvSpPr>
        <p:spPr>
          <a:xfrm>
            <a:off x="468086" y="1192696"/>
            <a:ext cx="11266714" cy="483799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25614813"/>
      </p:ext>
    </p:extLst>
  </p:cSld>
  <p:clrMap bg1="lt1" tx1="dk1" bg2="lt2" tx2="dk2" accent1="accent1" accent2="accent2" accent3="accent3" accent4="accent4" accent5="accent5" accent6="accent6" hlink="hlink" folHlink="folHlink"/>
  <p:sldLayoutIdLst>
    <p:sldLayoutId id="2147483649" r:id="rId1"/>
    <p:sldLayoutId id="2147483686" r:id="rId2"/>
    <p:sldLayoutId id="2147483702" r:id="rId3"/>
    <p:sldLayoutId id="2147483708" r:id="rId4"/>
    <p:sldLayoutId id="2147483687" r:id="rId5"/>
    <p:sldLayoutId id="2147483714" r:id="rId6"/>
    <p:sldLayoutId id="2147483688" r:id="rId7"/>
    <p:sldLayoutId id="2147483650" r:id="rId8"/>
    <p:sldLayoutId id="2147483701" r:id="rId9"/>
    <p:sldLayoutId id="2147483711" r:id="rId10"/>
    <p:sldLayoutId id="2147483712" r:id="rId11"/>
    <p:sldLayoutId id="2147483656" r:id="rId12"/>
    <p:sldLayoutId id="2147483657" r:id="rId13"/>
    <p:sldLayoutId id="2147483706" r:id="rId14"/>
    <p:sldLayoutId id="2147483705" r:id="rId15"/>
    <p:sldLayoutId id="2147483707" r:id="rId16"/>
    <p:sldLayoutId id="2147483713" r:id="rId17"/>
    <p:sldLayoutId id="2147483709" r:id="rId18"/>
    <p:sldLayoutId id="2147483710" r:id="rId19"/>
    <p:sldLayoutId id="2147483653" r:id="rId20"/>
    <p:sldLayoutId id="2147483690" r:id="rId21"/>
    <p:sldLayoutId id="2147483704" r:id="rId22"/>
    <p:sldLayoutId id="2147483692" r:id="rId23"/>
    <p:sldLayoutId id="2147483693" r:id="rId24"/>
    <p:sldLayoutId id="2147483691" r:id="rId25"/>
    <p:sldLayoutId id="2147483703" r:id="rId26"/>
    <p:sldLayoutId id="2147483722" r:id="rId27"/>
  </p:sldLayoutIdLst>
  <p:hf sldNum="0" hdr="0" dt="0"/>
  <p:txStyles>
    <p:titleStyle>
      <a:lvl1pPr algn="l" defTabSz="914400" rtl="0" eaLnBrk="1" fontAlgn="t" latinLnBrk="0" hangingPunct="1">
        <a:lnSpc>
          <a:spcPct val="90000"/>
        </a:lnSpc>
        <a:spcBef>
          <a:spcPct val="0"/>
        </a:spcBef>
        <a:buNone/>
        <a:defRPr lang="en-US" sz="4800" b="0" i="1" kern="1200" cap="none" baseline="0" dirty="0">
          <a:solidFill>
            <a:schemeClr val="tx1"/>
          </a:solidFill>
          <a:latin typeface="Franklin Gothic Medium Cond" panose="020B0606030402020204" pitchFamily="34" charset="0"/>
          <a:ea typeface="+mj-ea"/>
          <a:cs typeface="+mj-cs"/>
        </a:defRPr>
      </a:lvl1pPr>
    </p:titleStyle>
    <p:bodyStyle>
      <a:lvl1pPr marL="228600" indent="-228600" algn="l" defTabSz="914400" rtl="0" eaLnBrk="1" latinLnBrk="0" hangingPunct="1">
        <a:lnSpc>
          <a:spcPct val="90000"/>
        </a:lnSpc>
        <a:spcBef>
          <a:spcPts val="1000"/>
        </a:spcBef>
        <a:buFont typeface="Wingdings" pitchFamily="2" charset="2"/>
        <a:buChar char="§"/>
        <a:defRPr sz="2000" b="0"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itchFamily="2" charset="2"/>
        <a:buChar char="§"/>
        <a:defRPr sz="1800" b="0" i="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1600" b="0" i="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500" b="0" i="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400" b="0" i="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361F7B-4DBE-1E60-D64D-0D57112933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CD54CA-528E-92BF-A005-835ADE87CB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4DEC4F-CACA-D561-42E4-411292EE8C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7AAF671-39E0-4773-B6D4-09C3E27D861A}" type="datetimeFigureOut">
              <a:rPr lang="en-US" smtClean="0"/>
              <a:t>3/20/26</a:t>
            </a:fld>
            <a:endParaRPr lang="en-US"/>
          </a:p>
        </p:txBody>
      </p:sp>
      <p:sp>
        <p:nvSpPr>
          <p:cNvPr id="5" name="Footer Placeholder 4">
            <a:extLst>
              <a:ext uri="{FF2B5EF4-FFF2-40B4-BE49-F238E27FC236}">
                <a16:creationId xmlns:a16="http://schemas.microsoft.com/office/drawing/2014/main" id="{54D5744F-A5F1-A7C4-8141-A8EF0F7F18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DAE68EC-EC82-A06D-5D86-B1A20F2785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8C93DDA-C5BC-4CF7-AD22-929C1F0334BE}" type="slidenum">
              <a:rPr lang="en-US" smtClean="0"/>
              <a:t>‹#›</a:t>
            </a:fld>
            <a:endParaRPr lang="en-US"/>
          </a:p>
        </p:txBody>
      </p:sp>
    </p:spTree>
    <p:extLst>
      <p:ext uri="{BB962C8B-B14F-4D97-AF65-F5344CB8AC3E}">
        <p14:creationId xmlns:p14="http://schemas.microsoft.com/office/powerpoint/2010/main" val="366277366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155348-25DF-BBD3-E90E-CD6512DD25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5362AB-5960-4952-E962-E6F90C8121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406E33-2793-C917-728E-F9FEE2FBBF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62F57B8-421E-1948-9DA2-2D8ED7C8177C}" type="datetimeFigureOut">
              <a:rPr lang="en-US" smtClean="0"/>
              <a:t>3/20/26</a:t>
            </a:fld>
            <a:endParaRPr lang="en-US"/>
          </a:p>
        </p:txBody>
      </p:sp>
      <p:sp>
        <p:nvSpPr>
          <p:cNvPr id="5" name="Footer Placeholder 4">
            <a:extLst>
              <a:ext uri="{FF2B5EF4-FFF2-40B4-BE49-F238E27FC236}">
                <a16:creationId xmlns:a16="http://schemas.microsoft.com/office/drawing/2014/main" id="{7F00B510-D712-F0D7-EE6C-946DE9B218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0993A3E-A645-9E6A-C99F-1BEECD13D2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2D530DA-680F-BB44-88DE-A4FA1552AE21}" type="slidenum">
              <a:rPr lang="en-US" smtClean="0"/>
              <a:t>‹#›</a:t>
            </a:fld>
            <a:endParaRPr lang="en-US"/>
          </a:p>
        </p:txBody>
      </p:sp>
    </p:spTree>
    <p:extLst>
      <p:ext uri="{BB962C8B-B14F-4D97-AF65-F5344CB8AC3E}">
        <p14:creationId xmlns:p14="http://schemas.microsoft.com/office/powerpoint/2010/main" val="150724602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purdue.edu/undergrad-research/about/request.php" TargetMode="External"/><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2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hyperlink" Target="https://drive.google.com/drive/folders/1M6nuOjGF_M7n83MWqBEbuKm0mjKR01tL?usp=sharing" TargetMode="Externa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8" Type="http://schemas.openxmlformats.org/officeDocument/2006/relationships/hyperlink" Target="https://www.purdue.edu/undergrad-research/CUR/" TargetMode="External"/><Relationship Id="rId3" Type="http://schemas.openxmlformats.org/officeDocument/2006/relationships/hyperlink" Target="https://www.purdue.edu/undergrad-research/reports/" TargetMode="External"/><Relationship Id="rId7" Type="http://schemas.openxmlformats.org/officeDocument/2006/relationships/hyperlink" Target="https://www.purdue.edu/undergrad-research/about/reporting/index.php" TargetMode="External"/><Relationship Id="rId2" Type="http://schemas.openxmlformats.org/officeDocument/2006/relationships/notesSlide" Target="../notesSlides/notesSlide4.xml"/><Relationship Id="rId1" Type="http://schemas.openxmlformats.org/officeDocument/2006/relationships/slideLayout" Target="../slideLayouts/slideLayout2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2" name="Title 1">
            <a:extLst>
              <a:ext uri="{FF2B5EF4-FFF2-40B4-BE49-F238E27FC236}">
                <a16:creationId xmlns:a16="http://schemas.microsoft.com/office/drawing/2014/main" id="{FCA860D9-535F-DD36-D6C8-790ABC0E024D}"/>
              </a:ext>
            </a:extLst>
          </p:cNvPr>
          <p:cNvSpPr>
            <a:spLocks noGrp="1"/>
          </p:cNvSpPr>
          <p:nvPr>
            <p:ph type="ctrTitle"/>
          </p:nvPr>
        </p:nvSpPr>
        <p:spPr>
          <a:xfrm>
            <a:off x="640080" y="1243013"/>
            <a:ext cx="3855720" cy="4371974"/>
          </a:xfrm>
        </p:spPr>
        <p:txBody>
          <a:bodyPr vert="horz" lIns="91440" tIns="45720" rIns="91440" bIns="45720" rtlCol="0" anchor="ctr">
            <a:normAutofit/>
          </a:bodyPr>
          <a:lstStyle/>
          <a:p>
            <a:pPr algn="l"/>
            <a:r>
              <a:rPr lang="en-US" sz="3600" kern="1200">
                <a:solidFill>
                  <a:schemeClr val="tx2"/>
                </a:solidFill>
                <a:latin typeface="+mj-lt"/>
                <a:ea typeface="+mj-ea"/>
                <a:cs typeface="+mj-cs"/>
              </a:rPr>
              <a:t>URP Exchange: March 2026</a:t>
            </a:r>
          </a:p>
        </p:txBody>
      </p:sp>
      <p:sp>
        <p:nvSpPr>
          <p:cNvPr id="3" name="Subtitle 2">
            <a:extLst>
              <a:ext uri="{FF2B5EF4-FFF2-40B4-BE49-F238E27FC236}">
                <a16:creationId xmlns:a16="http://schemas.microsoft.com/office/drawing/2014/main" id="{A39CDAE8-3683-C4FB-84A9-52BAA3F14094}"/>
              </a:ext>
            </a:extLst>
          </p:cNvPr>
          <p:cNvSpPr>
            <a:spLocks noGrp="1"/>
          </p:cNvSpPr>
          <p:nvPr>
            <p:ph type="subTitle" idx="1"/>
          </p:nvPr>
        </p:nvSpPr>
        <p:spPr>
          <a:xfrm>
            <a:off x="6172200" y="804672"/>
            <a:ext cx="5221224" cy="5230368"/>
          </a:xfrm>
        </p:spPr>
        <p:txBody>
          <a:bodyPr vert="horz" lIns="91440" tIns="45720" rIns="91440" bIns="45720" rtlCol="0" anchor="ctr">
            <a:normAutofit/>
          </a:bodyPr>
          <a:lstStyle/>
          <a:p>
            <a:r>
              <a:rPr lang="en-US" sz="2800" dirty="0">
                <a:solidFill>
                  <a:srgbClr val="FF0000"/>
                </a:solidFill>
              </a:rPr>
              <a:t>Undergraduate Research Annual Reports and Data Gathering</a:t>
            </a:r>
          </a:p>
          <a:p>
            <a:pPr indent="-228600">
              <a:buFont typeface="Arial" panose="020B0604020202020204" pitchFamily="34" charset="0"/>
              <a:buChar char="•"/>
            </a:pPr>
            <a:r>
              <a:rPr lang="en-US" sz="1800" dirty="0">
                <a:solidFill>
                  <a:schemeClr val="tx2"/>
                </a:solidFill>
              </a:rPr>
              <a:t>Dr. David Salomon, Christopher Newport University</a:t>
            </a:r>
          </a:p>
          <a:p>
            <a:pPr indent="-228600">
              <a:buFont typeface="Arial" panose="020B0604020202020204" pitchFamily="34" charset="0"/>
              <a:buChar char="•"/>
            </a:pPr>
            <a:r>
              <a:rPr lang="en-US" sz="1800" dirty="0">
                <a:solidFill>
                  <a:schemeClr val="tx2"/>
                </a:solidFill>
                <a:hlinkClick r:id="rId2"/>
              </a:rPr>
              <a:t>Dr. Amy Childress, Purdue University</a:t>
            </a:r>
            <a:endParaRPr lang="en-US" sz="1800" dirty="0">
              <a:solidFill>
                <a:schemeClr val="tx2"/>
              </a:solidFill>
            </a:endParaRPr>
          </a:p>
          <a:p>
            <a:pPr indent="-228600">
              <a:buFont typeface="Arial" panose="020B0604020202020204" pitchFamily="34" charset="0"/>
              <a:buChar char="•"/>
            </a:pPr>
            <a:r>
              <a:rPr lang="en-US" sz="1800" dirty="0">
                <a:solidFill>
                  <a:schemeClr val="tx2"/>
                </a:solidFill>
              </a:rPr>
              <a:t>Dr. Natalia Toro, University of Central Florida</a:t>
            </a:r>
          </a:p>
        </p:txBody>
      </p:sp>
    </p:spTree>
    <p:extLst>
      <p:ext uri="{BB962C8B-B14F-4D97-AF65-F5344CB8AC3E}">
        <p14:creationId xmlns:p14="http://schemas.microsoft.com/office/powerpoint/2010/main" val="449886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E6402-D50A-2EDF-EF3F-B8C07C0463A7}"/>
              </a:ext>
            </a:extLst>
          </p:cNvPr>
          <p:cNvSpPr>
            <a:spLocks noGrp="1"/>
          </p:cNvSpPr>
          <p:nvPr>
            <p:ph type="title"/>
          </p:nvPr>
        </p:nvSpPr>
        <p:spPr>
          <a:xfrm>
            <a:off x="5568534" y="603504"/>
            <a:ext cx="5916169" cy="1527048"/>
          </a:xfrm>
        </p:spPr>
        <p:txBody>
          <a:bodyPr anchor="b">
            <a:normAutofit/>
          </a:bodyPr>
          <a:lstStyle/>
          <a:p>
            <a:r>
              <a:rPr lang="en-US" b="1">
                <a:latin typeface="Times New Roman"/>
                <a:cs typeface="Times New Roman"/>
              </a:rPr>
              <a:t>University of Central Florida Overview</a:t>
            </a:r>
          </a:p>
        </p:txBody>
      </p:sp>
      <p:pic>
        <p:nvPicPr>
          <p:cNvPr id="4" name="Picture 3">
            <a:extLst>
              <a:ext uri="{FF2B5EF4-FFF2-40B4-BE49-F238E27FC236}">
                <a16:creationId xmlns:a16="http://schemas.microsoft.com/office/drawing/2014/main" id="{5B453B1B-FE07-0345-400C-0FF58D28EEDF}"/>
              </a:ext>
            </a:extLst>
          </p:cNvPr>
          <p:cNvPicPr>
            <a:picLocks noChangeAspect="1"/>
          </p:cNvPicPr>
          <p:nvPr/>
        </p:nvPicPr>
        <p:blipFill>
          <a:blip r:embed="rId2">
            <a:extLst>
              <a:ext uri="{28A0092B-C50C-407E-A947-70E740481C1C}">
                <a14:useLocalDpi xmlns:a14="http://schemas.microsoft.com/office/drawing/2010/main" val="0"/>
              </a:ext>
            </a:extLst>
          </a:blip>
          <a:srcRect l="22053" r="30153" b="-1"/>
          <a:stretch>
            <a:fillRect/>
          </a:stretch>
        </p:blipFill>
        <p:spPr>
          <a:xfrm>
            <a:off x="20" y="10"/>
            <a:ext cx="4910308" cy="6857990"/>
          </a:xfrm>
          <a:prstGeom prst="rect">
            <a:avLst/>
          </a:prstGeom>
        </p:spPr>
      </p:pic>
      <p:sp>
        <p:nvSpPr>
          <p:cNvPr id="3" name="Content Placeholder 2">
            <a:extLst>
              <a:ext uri="{FF2B5EF4-FFF2-40B4-BE49-F238E27FC236}">
                <a16:creationId xmlns:a16="http://schemas.microsoft.com/office/drawing/2014/main" id="{04DCD76E-E93C-56E7-8436-D5FCA768CF14}"/>
              </a:ext>
            </a:extLst>
          </p:cNvPr>
          <p:cNvSpPr>
            <a:spLocks noGrp="1"/>
          </p:cNvSpPr>
          <p:nvPr>
            <p:ph idx="1"/>
          </p:nvPr>
        </p:nvSpPr>
        <p:spPr>
          <a:xfrm>
            <a:off x="5568533" y="2214282"/>
            <a:ext cx="5916169" cy="4643718"/>
          </a:xfrm>
        </p:spPr>
        <p:txBody>
          <a:bodyPr vert="horz" lIns="91440" tIns="45720" rIns="91440" bIns="45720" rtlCol="0" anchor="t">
            <a:normAutofit/>
          </a:bodyPr>
          <a:lstStyle/>
          <a:p>
            <a:r>
              <a:rPr lang="en-US" sz="2000" dirty="0">
                <a:latin typeface="Times New Roman"/>
                <a:cs typeface="Times New Roman"/>
              </a:rPr>
              <a:t>Public University | Orlando, Florida</a:t>
            </a:r>
          </a:p>
          <a:p>
            <a:pPr lvl="1"/>
            <a:r>
              <a:rPr lang="en-US" sz="1600" dirty="0">
                <a:latin typeface="Times New Roman"/>
                <a:ea typeface="+mn-lt"/>
                <a:cs typeface="Times New Roman"/>
              </a:rPr>
              <a:t>2025 Research Activity Designation: </a:t>
            </a:r>
            <a:br>
              <a:rPr lang="en-US" sz="1600" dirty="0">
                <a:latin typeface="Times New Roman"/>
                <a:ea typeface="+mn-lt"/>
                <a:cs typeface="Times New Roman"/>
              </a:rPr>
            </a:br>
            <a:r>
              <a:rPr lang="en-US" sz="1600" b="1" dirty="0">
                <a:latin typeface="Times New Roman"/>
                <a:ea typeface="+mn-lt"/>
                <a:cs typeface="Times New Roman"/>
              </a:rPr>
              <a:t>Research 1: Very High Spending and Doctorate Production</a:t>
            </a:r>
            <a:endParaRPr lang="en-US" sz="1600" dirty="0">
              <a:latin typeface="Times New Roman"/>
              <a:cs typeface="Times New Roman"/>
            </a:endParaRPr>
          </a:p>
          <a:p>
            <a:r>
              <a:rPr lang="en-US" sz="2000" dirty="0">
                <a:latin typeface="Times New Roman"/>
                <a:ea typeface="+mn-lt"/>
                <a:cs typeface="Times New Roman"/>
              </a:rPr>
              <a:t>UCF is the largest university by enrollment in Florida: </a:t>
            </a:r>
            <a:r>
              <a:rPr lang="en-US" sz="2000" b="1" dirty="0">
                <a:latin typeface="Times New Roman"/>
                <a:ea typeface="+mn-lt"/>
                <a:cs typeface="Times New Roman"/>
              </a:rPr>
              <a:t>60,070 Undergraduates (Fall 2025) </a:t>
            </a:r>
          </a:p>
          <a:p>
            <a:pPr lvl="1">
              <a:buFont typeface="Wingdings" panose="020B0604020202020204" pitchFamily="34" charset="0"/>
              <a:buChar char="§"/>
            </a:pPr>
            <a:r>
              <a:rPr lang="en-US" sz="1600" b="1" dirty="0">
                <a:latin typeface="Times New Roman"/>
                <a:ea typeface="+mn-lt"/>
                <a:cs typeface="Times New Roman"/>
              </a:rPr>
              <a:t>Transfer Students: 37%</a:t>
            </a:r>
          </a:p>
          <a:p>
            <a:pPr lvl="1">
              <a:buFont typeface="Wingdings" panose="020B0604020202020204" pitchFamily="34" charset="0"/>
              <a:buChar char="§"/>
            </a:pPr>
            <a:r>
              <a:rPr lang="en-US" sz="1600" b="1" dirty="0">
                <a:latin typeface="Times New Roman"/>
                <a:ea typeface="+mn-lt"/>
                <a:cs typeface="Times New Roman"/>
              </a:rPr>
              <a:t>First Generation: 27%</a:t>
            </a:r>
          </a:p>
          <a:p>
            <a:pPr lvl="1">
              <a:buFont typeface="Wingdings" panose="020B0604020202020204" pitchFamily="34" charset="0"/>
              <a:buChar char="§"/>
            </a:pPr>
            <a:r>
              <a:rPr lang="en-US" sz="1600" b="1" dirty="0">
                <a:latin typeface="Times New Roman"/>
                <a:ea typeface="+mn-lt"/>
                <a:cs typeface="Times New Roman"/>
              </a:rPr>
              <a:t>Pell Eligible: 37%</a:t>
            </a:r>
          </a:p>
          <a:p>
            <a:r>
              <a:rPr lang="en-US" sz="2000" dirty="0">
                <a:latin typeface="Times New Roman"/>
                <a:cs typeface="Times New Roman"/>
              </a:rPr>
              <a:t>UCF has full-time </a:t>
            </a:r>
            <a:r>
              <a:rPr lang="en-US" sz="2000" b="1" dirty="0">
                <a:latin typeface="Times New Roman"/>
                <a:cs typeface="Times New Roman"/>
              </a:rPr>
              <a:t>faculty to student ratio is 29:1</a:t>
            </a:r>
            <a:r>
              <a:rPr lang="en-US" sz="2000" dirty="0">
                <a:latin typeface="Times New Roman"/>
                <a:cs typeface="Times New Roman"/>
              </a:rPr>
              <a:t>, the highest ratio in the Florida State University System</a:t>
            </a:r>
          </a:p>
          <a:p>
            <a:pPr lvl="1"/>
            <a:r>
              <a:rPr lang="en-US" sz="1600" dirty="0">
                <a:latin typeface="Times New Roman"/>
                <a:cs typeface="Times New Roman"/>
              </a:rPr>
              <a:t>78% 6-year graduation rate </a:t>
            </a:r>
          </a:p>
          <a:p>
            <a:endParaRPr lang="en-US" sz="2000" dirty="0">
              <a:latin typeface="Times New Roman"/>
              <a:cs typeface="Times New Roman"/>
            </a:endParaRPr>
          </a:p>
        </p:txBody>
      </p:sp>
    </p:spTree>
    <p:extLst>
      <p:ext uri="{BB962C8B-B14F-4D97-AF65-F5344CB8AC3E}">
        <p14:creationId xmlns:p14="http://schemas.microsoft.com/office/powerpoint/2010/main" val="1181101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5936CC-2667-80E0-A6CF-6CF70818B35E}"/>
              </a:ext>
            </a:extLst>
          </p:cNvPr>
          <p:cNvSpPr>
            <a:spLocks noGrp="1"/>
          </p:cNvSpPr>
          <p:nvPr>
            <p:ph idx="1"/>
          </p:nvPr>
        </p:nvSpPr>
        <p:spPr>
          <a:xfrm>
            <a:off x="838200" y="2225846"/>
            <a:ext cx="10515600" cy="4351338"/>
          </a:xfrm>
        </p:spPr>
        <p:txBody>
          <a:bodyPr>
            <a:normAutofit fontScale="92500" lnSpcReduction="10000"/>
          </a:bodyPr>
          <a:lstStyle/>
          <a:p>
            <a:pPr marL="0" indent="0">
              <a:buNone/>
            </a:pPr>
            <a:r>
              <a:rPr lang="en-US" b="1" dirty="0"/>
              <a:t>How many </a:t>
            </a:r>
            <a:r>
              <a:rPr lang="en-US" b="1" u="sng" dirty="0"/>
              <a:t>documented </a:t>
            </a:r>
            <a:r>
              <a:rPr lang="en-US" b="1" dirty="0"/>
              <a:t>students are involved with undergraduate research at UCF? Growth or Decline?</a:t>
            </a:r>
          </a:p>
          <a:p>
            <a:pPr marL="0" indent="0">
              <a:buNone/>
            </a:pPr>
            <a:endParaRPr lang="en-US" b="1" dirty="0"/>
          </a:p>
          <a:p>
            <a:pPr marL="0" indent="0">
              <a:buNone/>
            </a:pPr>
            <a:r>
              <a:rPr lang="en-US" b="1" dirty="0"/>
              <a:t>What are the demographics of the students who are involved in UR?</a:t>
            </a:r>
          </a:p>
          <a:p>
            <a:pPr marL="0" indent="0">
              <a:buNone/>
            </a:pPr>
            <a:endParaRPr lang="en-US" b="1" dirty="0"/>
          </a:p>
          <a:p>
            <a:pPr marL="0" indent="0">
              <a:buNone/>
            </a:pPr>
            <a:r>
              <a:rPr lang="en-US" b="1" dirty="0"/>
              <a:t>How does undergraduate research participation correlate with:</a:t>
            </a:r>
          </a:p>
          <a:p>
            <a:r>
              <a:rPr lang="en-US" b="1" dirty="0"/>
              <a:t>Retention</a:t>
            </a:r>
          </a:p>
          <a:p>
            <a:r>
              <a:rPr lang="en-US" b="1" dirty="0"/>
              <a:t>Graduation</a:t>
            </a:r>
          </a:p>
          <a:p>
            <a:r>
              <a:rPr lang="en-US" b="1" dirty="0"/>
              <a:t>GPA</a:t>
            </a:r>
          </a:p>
          <a:p>
            <a:r>
              <a:rPr lang="en-US" b="1" dirty="0"/>
              <a:t>Post-Graduation Goals</a:t>
            </a:r>
          </a:p>
          <a:p>
            <a:endParaRPr lang="en-US" b="1" dirty="0"/>
          </a:p>
          <a:p>
            <a:pPr marL="0" indent="0">
              <a:buNone/>
            </a:pPr>
            <a:endParaRPr lang="en-US" b="1" dirty="0"/>
          </a:p>
          <a:p>
            <a:pPr marL="0" indent="0">
              <a:buNone/>
            </a:pPr>
            <a:endParaRPr lang="en-US" b="1" dirty="0"/>
          </a:p>
          <a:p>
            <a:pPr marL="0" indent="0">
              <a:buNone/>
            </a:pPr>
            <a:endParaRPr lang="en-US" b="1" dirty="0"/>
          </a:p>
        </p:txBody>
      </p:sp>
      <p:sp>
        <p:nvSpPr>
          <p:cNvPr id="6" name="TextBox 5">
            <a:extLst>
              <a:ext uri="{FF2B5EF4-FFF2-40B4-BE49-F238E27FC236}">
                <a16:creationId xmlns:a16="http://schemas.microsoft.com/office/drawing/2014/main" id="{0C4C8E4B-C447-1627-1556-B2A0304A7D29}"/>
              </a:ext>
            </a:extLst>
          </p:cNvPr>
          <p:cNvSpPr txBox="1"/>
          <p:nvPr/>
        </p:nvSpPr>
        <p:spPr>
          <a:xfrm>
            <a:off x="512533" y="1156703"/>
            <a:ext cx="8631467"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ptos" panose="02110004020202020204"/>
                <a:ea typeface="+mn-ea"/>
                <a:cs typeface="+mn-cs"/>
              </a:rPr>
              <a:t>Questions Many of Us Have</a:t>
            </a:r>
            <a:endParaRPr kumimoji="0" lang="en-US" sz="40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cxnSp>
        <p:nvCxnSpPr>
          <p:cNvPr id="7" name="Straight Arrow Connector 6">
            <a:extLst>
              <a:ext uri="{FF2B5EF4-FFF2-40B4-BE49-F238E27FC236}">
                <a16:creationId xmlns:a16="http://schemas.microsoft.com/office/drawing/2014/main" id="{CBF7D126-6DE9-A6E6-719B-0E99E35C9871}"/>
              </a:ext>
            </a:extLst>
          </p:cNvPr>
          <p:cNvCxnSpPr>
            <a:cxnSpLocks/>
          </p:cNvCxnSpPr>
          <p:nvPr/>
        </p:nvCxnSpPr>
        <p:spPr>
          <a:xfrm>
            <a:off x="512533" y="1888396"/>
            <a:ext cx="10536467" cy="0"/>
          </a:xfrm>
          <a:prstGeom prst="straightConnector1">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8955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28B41-E5ED-F434-5312-C6A965DB65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269F14-8D15-06B6-2535-95AF67C01E3B}"/>
              </a:ext>
            </a:extLst>
          </p:cNvPr>
          <p:cNvSpPr>
            <a:spLocks noGrp="1"/>
          </p:cNvSpPr>
          <p:nvPr>
            <p:ph type="title"/>
          </p:nvPr>
        </p:nvSpPr>
        <p:spPr/>
        <p:txBody>
          <a:bodyPr/>
          <a:lstStyle/>
          <a:p>
            <a:r>
              <a:rPr lang="en-US" b="1" dirty="0">
                <a:latin typeface="+mn-lt"/>
              </a:rPr>
              <a:t>Methods of Collecting Data</a:t>
            </a:r>
          </a:p>
        </p:txBody>
      </p:sp>
      <p:sp>
        <p:nvSpPr>
          <p:cNvPr id="3" name="Content Placeholder 2">
            <a:extLst>
              <a:ext uri="{FF2B5EF4-FFF2-40B4-BE49-F238E27FC236}">
                <a16:creationId xmlns:a16="http://schemas.microsoft.com/office/drawing/2014/main" id="{072C8E0D-F09A-AD9A-E730-C7D7ABB00226}"/>
              </a:ext>
            </a:extLst>
          </p:cNvPr>
          <p:cNvSpPr>
            <a:spLocks noGrp="1"/>
          </p:cNvSpPr>
          <p:nvPr>
            <p:ph idx="1"/>
          </p:nvPr>
        </p:nvSpPr>
        <p:spPr>
          <a:xfrm>
            <a:off x="838200" y="1825625"/>
            <a:ext cx="10375232" cy="4351338"/>
          </a:xfrm>
        </p:spPr>
        <p:txBody>
          <a:bodyPr>
            <a:normAutofit fontScale="92500"/>
          </a:bodyPr>
          <a:lstStyle/>
          <a:p>
            <a:pPr marL="0" indent="0">
              <a:buNone/>
            </a:pPr>
            <a:r>
              <a:rPr lang="en-US" dirty="0"/>
              <a:t>Program Level Data (we collect through our programs)</a:t>
            </a:r>
          </a:p>
          <a:p>
            <a:pPr marL="0" indent="0">
              <a:buNone/>
            </a:pPr>
            <a:r>
              <a:rPr lang="en-US" dirty="0"/>
              <a:t>University Survey Data (Operational Excellence and Academic Support)</a:t>
            </a:r>
          </a:p>
          <a:p>
            <a:pPr lvl="1"/>
            <a:r>
              <a:rPr lang="en-US" dirty="0"/>
              <a:t>Entering Student Survey/Voice of the Knight</a:t>
            </a:r>
          </a:p>
          <a:p>
            <a:pPr lvl="1"/>
            <a:r>
              <a:rPr lang="en-US" dirty="0"/>
              <a:t>Graduating Student Survey</a:t>
            </a:r>
          </a:p>
          <a:p>
            <a:pPr lvl="2"/>
            <a:r>
              <a:rPr lang="en-US" dirty="0"/>
              <a:t>Florida State University System requests data on UR involvement annually</a:t>
            </a:r>
          </a:p>
          <a:p>
            <a:pPr lvl="2"/>
            <a:r>
              <a:rPr lang="en-US" dirty="0"/>
              <a:t>Questions based on Florida BOG guidance to Florida SUS institutions</a:t>
            </a:r>
          </a:p>
          <a:p>
            <a:pPr lvl="2"/>
            <a:r>
              <a:rPr lang="en-US" dirty="0"/>
              <a:t>First Destination Survey (graduate school/employment outcomes before graduation)</a:t>
            </a:r>
          </a:p>
          <a:p>
            <a:pPr marL="0" indent="0">
              <a:buNone/>
            </a:pPr>
            <a:r>
              <a:rPr lang="en-US" dirty="0">
                <a:highlight>
                  <a:srgbClr val="00FFFF"/>
                </a:highlight>
              </a:rPr>
              <a:t>Institutional Data UR Dashboard (Analytics and Integrated Planning)</a:t>
            </a:r>
          </a:p>
          <a:p>
            <a:pPr lvl="1"/>
            <a:r>
              <a:rPr lang="en-US" dirty="0"/>
              <a:t>Work with our university analytics office to attempt to count every UCF student who conducts any documented undergraduate research with a UCF faculty mentor (focus on independent research vs. Research Intensive courses)</a:t>
            </a:r>
          </a:p>
          <a:p>
            <a:pPr marL="0" indent="0">
              <a:buNone/>
            </a:pPr>
            <a:endParaRPr lang="en-US" dirty="0">
              <a:highlight>
                <a:srgbClr val="FFFF00"/>
              </a:highlight>
            </a:endParaRPr>
          </a:p>
        </p:txBody>
      </p:sp>
      <p:cxnSp>
        <p:nvCxnSpPr>
          <p:cNvPr id="5" name="Straight Arrow Connector 4">
            <a:extLst>
              <a:ext uri="{FF2B5EF4-FFF2-40B4-BE49-F238E27FC236}">
                <a16:creationId xmlns:a16="http://schemas.microsoft.com/office/drawing/2014/main" id="{B8C00461-E851-EC51-2F55-9D128C225324}"/>
              </a:ext>
            </a:extLst>
          </p:cNvPr>
          <p:cNvCxnSpPr>
            <a:cxnSpLocks/>
          </p:cNvCxnSpPr>
          <p:nvPr/>
        </p:nvCxnSpPr>
        <p:spPr>
          <a:xfrm>
            <a:off x="512533" y="1583596"/>
            <a:ext cx="10536467" cy="0"/>
          </a:xfrm>
          <a:prstGeom prst="straightConnector1">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4526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5237F-41C7-7A78-E8A3-C43D31E4EDA8}"/>
              </a:ext>
            </a:extLst>
          </p:cNvPr>
          <p:cNvSpPr>
            <a:spLocks noGrp="1"/>
          </p:cNvSpPr>
          <p:nvPr>
            <p:ph type="title"/>
          </p:nvPr>
        </p:nvSpPr>
        <p:spPr>
          <a:xfrm>
            <a:off x="671763" y="365126"/>
            <a:ext cx="10515600" cy="1325563"/>
          </a:xfrm>
        </p:spPr>
        <p:txBody>
          <a:bodyPr/>
          <a:lstStyle/>
          <a:p>
            <a:r>
              <a:rPr lang="en-US" b="1" dirty="0">
                <a:latin typeface="Times New Roman" panose="02020603050405020304" pitchFamily="18" charset="0"/>
                <a:cs typeface="Times New Roman" panose="02020603050405020304" pitchFamily="18" charset="0"/>
              </a:rPr>
              <a:t>Undergraduate Research Data Dashboard</a:t>
            </a:r>
            <a:br>
              <a:rPr lang="en-US" b="1" dirty="0">
                <a:latin typeface="Times New Roman" panose="02020603050405020304" pitchFamily="18" charset="0"/>
                <a:cs typeface="Times New Roman" panose="02020603050405020304" pitchFamily="18" charset="0"/>
              </a:rPr>
            </a:br>
            <a:r>
              <a:rPr lang="en-US" sz="3600" b="1" i="1" dirty="0">
                <a:latin typeface="Times New Roman" panose="02020603050405020304" pitchFamily="18" charset="0"/>
                <a:cs typeface="Times New Roman" panose="02020603050405020304" pitchFamily="18" charset="0"/>
              </a:rPr>
              <a:t>Creation and History</a:t>
            </a:r>
            <a:endParaRPr lang="en-US"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0A9E338-F316-3431-8157-3BBEF752CBB2}"/>
              </a:ext>
            </a:extLst>
          </p:cNvPr>
          <p:cNvSpPr>
            <a:spLocks noGrp="1"/>
          </p:cNvSpPr>
          <p:nvPr>
            <p:ph idx="1"/>
          </p:nvPr>
        </p:nvSpPr>
        <p:spPr>
          <a:xfrm>
            <a:off x="838200" y="2047583"/>
            <a:ext cx="10182726" cy="4445291"/>
          </a:xfrm>
        </p:spPr>
        <p:txBody>
          <a:bodyPr>
            <a:normAutofit/>
          </a:bodyPr>
          <a:lstStyle/>
          <a:p>
            <a:r>
              <a:rPr lang="en-US" dirty="0">
                <a:latin typeface="Times New Roman" panose="02020603050405020304" pitchFamily="18" charset="0"/>
                <a:cs typeface="Times New Roman" panose="02020603050405020304" pitchFamily="18" charset="0"/>
              </a:rPr>
              <a:t>Begun in 2009- Partnership with our institutional data and analytics office </a:t>
            </a:r>
            <a:r>
              <a:rPr lang="en-US" sz="2400" dirty="0">
                <a:latin typeface="Arial" panose="020B0604020202020204" pitchFamily="34" charset="0"/>
                <a:cs typeface="Arial" panose="020B0604020202020204" pitchFamily="34" charset="0"/>
              </a:rPr>
              <a:t>(Schneider et al. 2016, Schneider et. al 2021)</a:t>
            </a:r>
            <a:br>
              <a:rPr lang="en-US" sz="2400" dirty="0">
                <a:latin typeface="Arial" panose="020B0604020202020204" pitchFamily="34" charset="0"/>
                <a:cs typeface="Arial" panose="020B0604020202020204" pitchFamily="34" charset="0"/>
              </a:rPr>
            </a:br>
            <a:endParaRPr lang="en-US" sz="24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Maintained by OUR annually in partnership with UCF’s data and analytics office</a:t>
            </a:r>
          </a:p>
          <a:p>
            <a:pPr lvl="1"/>
            <a:r>
              <a:rPr lang="en-US" dirty="0">
                <a:latin typeface="Times New Roman" panose="02020603050405020304" pitchFamily="18" charset="0"/>
                <a:cs typeface="Times New Roman" panose="02020603050405020304" pitchFamily="18" charset="0"/>
              </a:rPr>
              <a:t>Collect centralized course data and funding data</a:t>
            </a:r>
          </a:p>
          <a:p>
            <a:pPr lvl="1"/>
            <a:r>
              <a:rPr lang="en-US" dirty="0">
                <a:latin typeface="Times New Roman" panose="02020603050405020304" pitchFamily="18" charset="0"/>
                <a:cs typeface="Times New Roman" panose="02020603050405020304" pitchFamily="18" charset="0"/>
              </a:rPr>
              <a:t>Ask other units on campus for data on their UR programs</a:t>
            </a:r>
          </a:p>
          <a:p>
            <a:pPr lvl="1"/>
            <a:r>
              <a:rPr lang="en-US" dirty="0">
                <a:latin typeface="Times New Roman" panose="02020603050405020304" pitchFamily="18" charset="0"/>
                <a:cs typeface="Times New Roman" panose="02020603050405020304" pitchFamily="18" charset="0"/>
              </a:rPr>
              <a:t>Create a spreadsheet </a:t>
            </a:r>
          </a:p>
          <a:p>
            <a:pPr lvl="2"/>
            <a:r>
              <a:rPr lang="en-US" dirty="0">
                <a:latin typeface="Times New Roman" panose="02020603050405020304" pitchFamily="18" charset="0"/>
                <a:cs typeface="Times New Roman" panose="02020603050405020304" pitchFamily="18" charset="0"/>
              </a:rPr>
              <a:t>Loaded into the university’s PeopleSoft organizational management system</a:t>
            </a:r>
          </a:p>
        </p:txBody>
      </p:sp>
      <p:cxnSp>
        <p:nvCxnSpPr>
          <p:cNvPr id="7" name="Straight Arrow Connector 6">
            <a:extLst>
              <a:ext uri="{FF2B5EF4-FFF2-40B4-BE49-F238E27FC236}">
                <a16:creationId xmlns:a16="http://schemas.microsoft.com/office/drawing/2014/main" id="{B0A399AE-65D9-454B-1768-CF285D11EAB9}"/>
              </a:ext>
            </a:extLst>
          </p:cNvPr>
          <p:cNvCxnSpPr>
            <a:cxnSpLocks/>
          </p:cNvCxnSpPr>
          <p:nvPr/>
        </p:nvCxnSpPr>
        <p:spPr>
          <a:xfrm>
            <a:off x="588733" y="1761396"/>
            <a:ext cx="10536467" cy="0"/>
          </a:xfrm>
          <a:prstGeom prst="straightConnector1">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5255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337" y="0"/>
            <a:ext cx="10515600" cy="1325563"/>
          </a:xfrm>
        </p:spPr>
        <p:txBody>
          <a:bodyPr vert="horz" lIns="121920" tIns="60960" rIns="121920" bIns="60960" rtlCol="0" anchor="b">
            <a:noAutofit/>
          </a:bodyPr>
          <a:lstStyle/>
          <a:p>
            <a:pPr defTabSz="1219170"/>
            <a:r>
              <a:rPr lang="en-US" b="1" cap="none" dirty="0">
                <a:latin typeface="Aptos" panose="020B0004020202020204" pitchFamily="34" charset="0"/>
                <a:ea typeface="Dotum"/>
                <a:cs typeface="Arial"/>
              </a:rPr>
              <a:t>What counts towards the dashboard?</a:t>
            </a:r>
          </a:p>
        </p:txBody>
      </p:sp>
      <p:sp>
        <p:nvSpPr>
          <p:cNvPr id="7" name="Subtitle 6">
            <a:extLst>
              <a:ext uri="{FF2B5EF4-FFF2-40B4-BE49-F238E27FC236}">
                <a16:creationId xmlns:a16="http://schemas.microsoft.com/office/drawing/2014/main" id="{A55BA940-007C-4081-B49B-C56ACD6E5723}"/>
              </a:ext>
            </a:extLst>
          </p:cNvPr>
          <p:cNvSpPr>
            <a:spLocks noGrp="1"/>
          </p:cNvSpPr>
          <p:nvPr>
            <p:ph sz="quarter" idx="13"/>
          </p:nvPr>
        </p:nvSpPr>
        <p:spPr>
          <a:xfrm>
            <a:off x="913774" y="1588168"/>
            <a:ext cx="10363826" cy="4203032"/>
          </a:xfrm>
        </p:spPr>
        <p:txBody>
          <a:bodyPr vert="horz" lIns="91440" tIns="45720" rIns="91440" bIns="45720" rtlCol="0" anchor="t">
            <a:noAutofit/>
          </a:bodyPr>
          <a:lstStyle/>
          <a:p>
            <a:pPr marL="0" indent="0">
              <a:buNone/>
            </a:pPr>
            <a:r>
              <a:rPr lang="en-US" cap="none" dirty="0">
                <a:latin typeface="Aptos" panose="020B0004020202020204" pitchFamily="34" charset="0"/>
                <a:cs typeface="Arial"/>
              </a:rPr>
              <a:t>Commitment: cross-campus data gathering and submission (Summer)</a:t>
            </a:r>
          </a:p>
          <a:p>
            <a:pPr marL="0" indent="0">
              <a:buClr>
                <a:srgbClr val="000000"/>
              </a:buClr>
              <a:buNone/>
            </a:pPr>
            <a:endParaRPr lang="en-US" cap="none" dirty="0">
              <a:latin typeface="Arial" panose="020B0604020202020204" pitchFamily="34" charset="0"/>
              <a:cs typeface="Arial" panose="020B0604020202020204" pitchFamily="34" charset="0"/>
            </a:endParaRPr>
          </a:p>
          <a:p>
            <a:pPr marL="0" indent="0">
              <a:buNone/>
            </a:pPr>
            <a:endParaRPr lang="en-US" cap="none" dirty="0">
              <a:latin typeface="Arial" panose="020B0604020202020204" pitchFamily="34" charset="0"/>
              <a:cs typeface="Arial" panose="020B0604020202020204" pitchFamily="34" charset="0"/>
            </a:endParaRPr>
          </a:p>
          <a:p>
            <a:pPr>
              <a:buClr>
                <a:srgbClr val="000000"/>
              </a:buClr>
              <a:buFont typeface="Arial"/>
            </a:pPr>
            <a:endParaRPr lang="en-US" cap="none" dirty="0">
              <a:latin typeface="Arial" panose="020B0604020202020204" pitchFamily="34" charset="0"/>
              <a:cs typeface="Arial" panose="020B0604020202020204" pitchFamily="34" charset="0"/>
            </a:endParaRPr>
          </a:p>
          <a:p>
            <a:endParaRPr lang="en-US" cap="none" dirty="0">
              <a:latin typeface="Arial" panose="020B0604020202020204" pitchFamily="34" charset="0"/>
              <a:cs typeface="Arial" panose="020B0604020202020204" pitchFamily="34" charset="0"/>
            </a:endParaRPr>
          </a:p>
          <a:p>
            <a:endParaRPr lang="en-US" cap="none" dirty="0"/>
          </a:p>
        </p:txBody>
      </p:sp>
      <p:sp>
        <p:nvSpPr>
          <p:cNvPr id="4" name="Rectangle 3">
            <a:extLst>
              <a:ext uri="{FF2B5EF4-FFF2-40B4-BE49-F238E27FC236}">
                <a16:creationId xmlns:a16="http://schemas.microsoft.com/office/drawing/2014/main" id="{20BC63A1-2D19-A23E-E023-380AFF5263A5}"/>
              </a:ext>
            </a:extLst>
          </p:cNvPr>
          <p:cNvSpPr/>
          <p:nvPr/>
        </p:nvSpPr>
        <p:spPr>
          <a:xfrm>
            <a:off x="792943" y="2957667"/>
            <a:ext cx="3521995" cy="2091728"/>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a:ln>
                  <a:noFill/>
                </a:ln>
                <a:solidFill>
                  <a:srgbClr val="FFC000"/>
                </a:solidFill>
                <a:effectLst/>
                <a:uLnTx/>
                <a:uFillTx/>
                <a:latin typeface="Aptos" panose="02110004020202020204"/>
                <a:ea typeface="+mn-ea"/>
                <a:cs typeface="+mn-cs"/>
              </a:rPr>
              <a:t>Paid Experiences</a:t>
            </a:r>
            <a:br>
              <a:rPr kumimoji="0" lang="en-US" sz="1800" b="0" i="0" u="none" strike="noStrike" kern="1200" cap="none" spc="0" normalizeH="0" baseline="0" noProof="0" dirty="0">
                <a:ln>
                  <a:noFill/>
                </a:ln>
                <a:solidFill>
                  <a:srgbClr val="FFC000"/>
                </a:solidFill>
                <a:effectLst/>
                <a:uLnTx/>
                <a:uFillTx/>
                <a:latin typeface="Aptos" panose="02110004020202020204"/>
                <a:ea typeface="+mn-ea"/>
                <a:cs typeface="+mn-cs"/>
              </a:rPr>
            </a:br>
            <a:r>
              <a:rPr kumimoji="0" lang="en-US" sz="1800" b="0" i="0" u="none" strike="noStrike" kern="1200" cap="none" spc="0" normalizeH="0" baseline="0" noProof="0" dirty="0">
                <a:ln>
                  <a:noFill/>
                </a:ln>
                <a:solidFill>
                  <a:srgbClr val="FFC000"/>
                </a:solidFill>
                <a:effectLst/>
                <a:uLnTx/>
                <a:uFillTx/>
                <a:latin typeface="Aptos" panose="02110004020202020204"/>
                <a:ea typeface="+mn-ea"/>
                <a:cs typeface="+mn-cs"/>
              </a:rPr>
              <a:t>Grant Funded (OR)</a:t>
            </a:r>
            <a:b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br>
            <a:r>
              <a:rPr kumimoji="0" lang="en-US" sz="1800" b="0" i="0" u="none" strike="noStrike" kern="1200" cap="none" spc="0" normalizeH="0" baseline="0" noProof="0" dirty="0">
                <a:ln>
                  <a:noFill/>
                </a:ln>
                <a:solidFill>
                  <a:srgbClr val="FFC000"/>
                </a:solidFill>
                <a:effectLst/>
                <a:uLnTx/>
                <a:uFillTx/>
                <a:latin typeface="Aptos" panose="02110004020202020204"/>
                <a:ea typeface="+mn-ea"/>
                <a:cs typeface="+mn-cs"/>
              </a:rPr>
              <a:t>Funded Through OUR (ex. SURF)</a:t>
            </a:r>
            <a:b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br>
            <a:r>
              <a:rPr kumimoji="0" lang="en-US" sz="1800" b="0" i="1" u="none" strike="noStrike" kern="1200" cap="none" spc="0" normalizeH="0" baseline="0" noProof="0" dirty="0">
                <a:ln>
                  <a:noFill/>
                </a:ln>
                <a:solidFill>
                  <a:srgbClr val="FFC000"/>
                </a:solidFill>
                <a:effectLst/>
                <a:uLnTx/>
                <a:uFillTx/>
                <a:latin typeface="Aptos" panose="02110004020202020204"/>
                <a:ea typeface="+mn-ea"/>
                <a:cs typeface="+mn-cs"/>
              </a:rPr>
              <a:t>*seeking to track FWS</a:t>
            </a:r>
          </a:p>
        </p:txBody>
      </p:sp>
      <p:sp>
        <p:nvSpPr>
          <p:cNvPr id="6" name="Rectangle 5">
            <a:extLst>
              <a:ext uri="{FF2B5EF4-FFF2-40B4-BE49-F238E27FC236}">
                <a16:creationId xmlns:a16="http://schemas.microsoft.com/office/drawing/2014/main" id="{0545E4FA-6FBD-80D2-FD77-A03174C2F1AD}"/>
              </a:ext>
            </a:extLst>
          </p:cNvPr>
          <p:cNvSpPr/>
          <p:nvPr/>
        </p:nvSpPr>
        <p:spPr>
          <a:xfrm>
            <a:off x="8108525" y="2957666"/>
            <a:ext cx="3598161" cy="2091728"/>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a:ln>
                  <a:noFill/>
                </a:ln>
                <a:solidFill>
                  <a:prstClr val="black"/>
                </a:solidFill>
                <a:effectLst/>
                <a:uLnTx/>
                <a:uFillTx/>
                <a:latin typeface="Aptos" panose="02110004020202020204"/>
                <a:ea typeface="+mn-ea"/>
                <a:cs typeface="+mn-cs"/>
              </a:rPr>
              <a:t>Academic Credit</a:t>
            </a:r>
            <a:b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b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Honors Undergraduate Thesis</a:t>
            </a:r>
            <a:b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b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Directed Independent Research***</a:t>
            </a:r>
            <a:br>
              <a:rPr kumimoji="0" lang="en-US" sz="1800" b="0" i="0" u="none" strike="noStrike" kern="1200" cap="none" spc="0" normalizeH="0" baseline="0" noProof="0" dirty="0">
                <a:ln>
                  <a:noFill/>
                </a:ln>
                <a:solidFill>
                  <a:srgbClr val="E8E8E8"/>
                </a:solidFill>
                <a:effectLst/>
                <a:uLnTx/>
                <a:uFillTx/>
                <a:latin typeface="Aptos" panose="02110004020202020204"/>
                <a:ea typeface="+mn-ea"/>
                <a:cs typeface="+mn-cs"/>
              </a:rPr>
            </a:br>
            <a:r>
              <a:rPr kumimoji="0" lang="en-US" sz="1800" b="0" i="0" u="none" strike="noStrike" kern="1200" cap="none" spc="0" normalizeH="0" baseline="0" noProof="0" dirty="0">
                <a:ln>
                  <a:noFill/>
                </a:ln>
                <a:solidFill>
                  <a:srgbClr val="E8E8E8"/>
                </a:solidFill>
                <a:effectLst/>
                <a:uLnTx/>
                <a:uFillTx/>
                <a:latin typeface="Aptos" panose="02110004020202020204"/>
                <a:ea typeface="+mn-ea"/>
                <a:cs typeface="+mn-cs"/>
              </a:rPr>
              <a:t>Research Intensive</a:t>
            </a:r>
            <a:r>
              <a:rPr kumimoji="0" lang="en-US" sz="800" b="0" i="0" u="none" strike="noStrike" kern="1200" cap="none" spc="0" normalizeH="0" baseline="0" noProof="0" dirty="0">
                <a:ln>
                  <a:noFill/>
                </a:ln>
                <a:solidFill>
                  <a:srgbClr val="E8E8E8"/>
                </a:solidFill>
                <a:effectLst/>
                <a:uLnTx/>
                <a:uFillTx/>
                <a:latin typeface="Aptos" panose="02110004020202020204"/>
                <a:ea typeface="+mn-ea"/>
                <a:cs typeface="+mn-cs"/>
              </a:rPr>
              <a:t> (Different Dashboard</a:t>
            </a:r>
            <a:r>
              <a:rPr kumimoji="0" lang="en-US" sz="800" b="0" i="0" u="none" strike="noStrike" kern="1200" cap="none" spc="0" normalizeH="0" baseline="0" noProof="0" dirty="0">
                <a:ln>
                  <a:noFill/>
                </a:ln>
                <a:solidFill>
                  <a:prstClr val="white"/>
                </a:solidFill>
                <a:effectLst/>
                <a:uLnTx/>
                <a:uFillTx/>
                <a:latin typeface="Aptos" panose="02110004020202020204"/>
                <a:ea typeface="+mn-ea"/>
                <a:cs typeface="+mn-cs"/>
              </a:rPr>
              <a:t>)</a:t>
            </a:r>
          </a:p>
        </p:txBody>
      </p:sp>
      <p:sp>
        <p:nvSpPr>
          <p:cNvPr id="9" name="Rectangle 8">
            <a:extLst>
              <a:ext uri="{FF2B5EF4-FFF2-40B4-BE49-F238E27FC236}">
                <a16:creationId xmlns:a16="http://schemas.microsoft.com/office/drawing/2014/main" id="{DB51D2E9-F9F7-87B3-B388-5CAA2E17B5F9}"/>
              </a:ext>
            </a:extLst>
          </p:cNvPr>
          <p:cNvSpPr/>
          <p:nvPr/>
        </p:nvSpPr>
        <p:spPr>
          <a:xfrm>
            <a:off x="4501408" y="2957667"/>
            <a:ext cx="3476544" cy="2091728"/>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a:ln>
                  <a:noFill/>
                </a:ln>
                <a:solidFill>
                  <a:srgbClr val="FFC000"/>
                </a:solidFill>
                <a:effectLst/>
                <a:uLnTx/>
                <a:uFillTx/>
                <a:latin typeface="Aptos" panose="02110004020202020204"/>
                <a:ea typeface="+mn-ea"/>
                <a:cs typeface="+mn-cs"/>
              </a:rPr>
              <a:t>Structured Programs</a:t>
            </a:r>
            <a:br>
              <a:rPr kumimoji="0" lang="en-US" sz="1800" b="0" i="0" u="none" strike="noStrike" kern="1200" cap="none" spc="0" normalizeH="0" baseline="0" noProof="0">
                <a:ln>
                  <a:noFill/>
                </a:ln>
                <a:solidFill>
                  <a:srgbClr val="FFC000"/>
                </a:solidFill>
                <a:effectLst/>
                <a:uLnTx/>
                <a:uFillTx/>
                <a:latin typeface="Aptos" panose="02110004020202020204"/>
                <a:ea typeface="+mn-ea"/>
                <a:cs typeface="+mn-cs"/>
              </a:rPr>
            </a:br>
            <a:r>
              <a:rPr kumimoji="0" lang="en-US" sz="1800" b="0" i="0" u="none" strike="noStrike" kern="1200" cap="none" spc="0" normalizeH="0" baseline="0" noProof="0">
                <a:ln>
                  <a:noFill/>
                </a:ln>
                <a:solidFill>
                  <a:srgbClr val="FFC000"/>
                </a:solidFill>
                <a:effectLst/>
                <a:uLnTx/>
                <a:uFillTx/>
                <a:latin typeface="Aptos" panose="02110004020202020204"/>
                <a:ea typeface="+mn-ea"/>
                <a:cs typeface="+mn-cs"/>
              </a:rPr>
              <a:t>F-LEARN</a:t>
            </a:r>
            <a:br>
              <a:rPr kumimoji="0" lang="en-US" sz="1800" b="0" i="0" u="none" strike="noStrike" kern="1200" cap="none" spc="0" normalizeH="0" baseline="0" noProof="0">
                <a:ln>
                  <a:noFill/>
                </a:ln>
                <a:solidFill>
                  <a:prstClr val="white"/>
                </a:solidFill>
                <a:effectLst/>
                <a:uLnTx/>
                <a:uFillTx/>
                <a:latin typeface="Aptos" panose="02110004020202020204"/>
                <a:ea typeface="+mn-ea"/>
                <a:cs typeface="+mn-cs"/>
              </a:rPr>
            </a:br>
            <a:r>
              <a:rPr kumimoji="0" lang="en-US" sz="1800" b="0" i="0" u="none" strike="noStrike" kern="1200" cap="none" spc="0" normalizeH="0" baseline="0" noProof="0">
                <a:ln>
                  <a:noFill/>
                </a:ln>
                <a:solidFill>
                  <a:srgbClr val="FFC000"/>
                </a:solidFill>
                <a:effectLst/>
                <a:uLnTx/>
                <a:uFillTx/>
                <a:latin typeface="Aptos" panose="02110004020202020204"/>
                <a:ea typeface="+mn-ea"/>
                <a:cs typeface="+mn-cs"/>
              </a:rPr>
              <a:t>McNair Scholars Program</a:t>
            </a:r>
            <a:br>
              <a:rPr kumimoji="0" lang="en-US" sz="1800" b="0" i="0" u="none" strike="noStrike" kern="1200" cap="none" spc="0" normalizeH="0" baseline="0" noProof="0">
                <a:ln>
                  <a:noFill/>
                </a:ln>
                <a:solidFill>
                  <a:prstClr val="white"/>
                </a:solidFill>
                <a:effectLst/>
                <a:uLnTx/>
                <a:uFillTx/>
                <a:latin typeface="Aptos" panose="02110004020202020204"/>
                <a:ea typeface="+mn-ea"/>
                <a:cs typeface="+mn-cs"/>
              </a:rPr>
            </a:br>
            <a:r>
              <a:rPr kumimoji="0" lang="en-US" sz="1800" b="0" i="0" u="none" strike="noStrike" kern="1200" cap="none" spc="0" normalizeH="0" baseline="0" noProof="0">
                <a:ln>
                  <a:noFill/>
                </a:ln>
                <a:solidFill>
                  <a:srgbClr val="FFC000"/>
                </a:solidFill>
                <a:effectLst/>
                <a:uLnTx/>
                <a:uFillTx/>
                <a:latin typeface="Aptos" panose="02110004020202020204"/>
                <a:ea typeface="+mn-ea"/>
                <a:cs typeface="+mn-cs"/>
              </a:rPr>
              <a:t>EXCEL Research</a:t>
            </a:r>
            <a:br>
              <a:rPr kumimoji="0" lang="en-US" sz="1800" b="0" i="0" u="none" strike="noStrike" kern="1200" cap="none" spc="0" normalizeH="0" baseline="0" noProof="0">
                <a:ln>
                  <a:noFill/>
                </a:ln>
                <a:solidFill>
                  <a:prstClr val="white"/>
                </a:solidFill>
                <a:effectLst/>
                <a:uLnTx/>
                <a:uFillTx/>
                <a:latin typeface="Aptos" panose="02110004020202020204"/>
                <a:ea typeface="+mn-ea"/>
                <a:cs typeface="+mn-cs"/>
              </a:rPr>
            </a:br>
            <a:r>
              <a:rPr kumimoji="0" lang="en-US" sz="1800" b="0" i="0" u="none" strike="noStrike" kern="1200" cap="none" spc="0" normalizeH="0" baseline="0" noProof="0">
                <a:ln>
                  <a:noFill/>
                </a:ln>
                <a:solidFill>
                  <a:srgbClr val="FFC000"/>
                </a:solidFill>
                <a:effectLst/>
                <a:uLnTx/>
                <a:uFillTx/>
                <a:latin typeface="Aptos" panose="02110004020202020204"/>
                <a:ea typeface="+mn-ea"/>
                <a:cs typeface="+mn-cs"/>
              </a:rPr>
              <a:t>LSAMP</a:t>
            </a:r>
            <a:br>
              <a:rPr kumimoji="0" lang="en-US" sz="1800" b="0" i="0" u="none" strike="noStrike" kern="1200" cap="none" spc="0" normalizeH="0" baseline="0" noProof="0">
                <a:ln>
                  <a:noFill/>
                </a:ln>
                <a:solidFill>
                  <a:prstClr val="white"/>
                </a:solidFill>
                <a:effectLst/>
                <a:uLnTx/>
                <a:uFillTx/>
                <a:latin typeface="Aptos" panose="02110004020202020204"/>
                <a:ea typeface="+mn-ea"/>
                <a:cs typeface="+mn-cs"/>
              </a:rPr>
            </a:br>
            <a:r>
              <a:rPr kumimoji="0" lang="en-US" sz="1800" b="0" i="0" u="none" strike="noStrike" kern="1200" cap="none" spc="0" normalizeH="0" baseline="0" noProof="0">
                <a:ln>
                  <a:noFill/>
                </a:ln>
                <a:solidFill>
                  <a:srgbClr val="FFC000"/>
                </a:solidFill>
                <a:effectLst/>
                <a:uLnTx/>
                <a:uFillTx/>
                <a:latin typeface="Aptos" panose="02110004020202020204"/>
                <a:ea typeface="+mn-ea"/>
                <a:cs typeface="+mn-cs"/>
              </a:rPr>
              <a:t>Others</a:t>
            </a:r>
          </a:p>
        </p:txBody>
      </p:sp>
      <p:sp>
        <p:nvSpPr>
          <p:cNvPr id="10" name="Rectangle 9">
            <a:extLst>
              <a:ext uri="{FF2B5EF4-FFF2-40B4-BE49-F238E27FC236}">
                <a16:creationId xmlns:a16="http://schemas.microsoft.com/office/drawing/2014/main" id="{7AD607E1-81F2-88DF-4257-86FE1E729B02}"/>
              </a:ext>
            </a:extLst>
          </p:cNvPr>
          <p:cNvSpPr/>
          <p:nvPr/>
        </p:nvSpPr>
        <p:spPr>
          <a:xfrm>
            <a:off x="794264" y="5170969"/>
            <a:ext cx="10907716" cy="82085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none" spc="0" normalizeH="0" baseline="0" noProof="0" dirty="0">
                <a:ln>
                  <a:noFill/>
                </a:ln>
                <a:solidFill>
                  <a:prstClr val="white"/>
                </a:solidFill>
                <a:effectLst/>
                <a:uLnTx/>
                <a:uFillTx/>
                <a:latin typeface="Aptos" panose="02110004020202020204"/>
                <a:ea typeface="+mn-ea"/>
                <a:cs typeface="+mn-cs"/>
              </a:rPr>
            </a:br>
            <a:r>
              <a:rPr kumimoji="0" lang="en-US" sz="2000" b="1" i="0" u="none" strike="noStrike" kern="1200" cap="none" spc="0" normalizeH="0" baseline="0" noProof="0" dirty="0">
                <a:ln>
                  <a:noFill/>
                </a:ln>
                <a:solidFill>
                  <a:srgbClr val="FFC000"/>
                </a:solidFill>
                <a:effectLst/>
                <a:uLnTx/>
                <a:uFillTx/>
                <a:latin typeface="Aptos" panose="02110004020202020204"/>
                <a:ea typeface="+mn-ea"/>
                <a:cs typeface="+mn-cs"/>
              </a:rPr>
              <a:t>Student Scholar Symposium</a:t>
            </a:r>
            <a:br>
              <a:rPr kumimoji="0" lang="en-US" sz="2000" b="1" i="0" u="none" strike="noStrike" kern="1200" cap="none" spc="0" normalizeH="0" baseline="0" noProof="0" dirty="0">
                <a:ln>
                  <a:noFill/>
                </a:ln>
                <a:solidFill>
                  <a:prstClr val="white"/>
                </a:solidFill>
                <a:effectLst/>
                <a:uLnTx/>
                <a:uFillTx/>
                <a:latin typeface="Aptos" panose="02110004020202020204"/>
                <a:ea typeface="+mn-ea"/>
                <a:cs typeface="+mn-cs"/>
              </a:rPr>
            </a:br>
            <a:endParaRPr kumimoji="0" lang="en-US" sz="2000" b="1" i="0" u="none" strike="noStrike" kern="1200" cap="none" spc="0" normalizeH="0" baseline="0" noProof="0" dirty="0">
              <a:ln>
                <a:noFill/>
              </a:ln>
              <a:solidFill>
                <a:srgbClr val="FFC000"/>
              </a:solidFill>
              <a:effectLst/>
              <a:uLnTx/>
              <a:uFillTx/>
              <a:latin typeface="Aptos" panose="02110004020202020204"/>
              <a:ea typeface="+mn-ea"/>
              <a:cs typeface="+mn-cs"/>
            </a:endParaRPr>
          </a:p>
        </p:txBody>
      </p:sp>
      <p:cxnSp>
        <p:nvCxnSpPr>
          <p:cNvPr id="11" name="Straight Arrow Connector 10">
            <a:extLst>
              <a:ext uri="{FF2B5EF4-FFF2-40B4-BE49-F238E27FC236}">
                <a16:creationId xmlns:a16="http://schemas.microsoft.com/office/drawing/2014/main" id="{789D28F0-703B-CB22-3128-EA6694CE23D0}"/>
              </a:ext>
            </a:extLst>
          </p:cNvPr>
          <p:cNvCxnSpPr>
            <a:cxnSpLocks/>
          </p:cNvCxnSpPr>
          <p:nvPr/>
        </p:nvCxnSpPr>
        <p:spPr>
          <a:xfrm>
            <a:off x="512533" y="1481996"/>
            <a:ext cx="10536467" cy="0"/>
          </a:xfrm>
          <a:prstGeom prst="straightConnector1">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1423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A7916-00AD-E15E-CAC2-1ACAE072DD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6A86A1-96CA-DE76-A93B-B81D6F292AA8}"/>
              </a:ext>
            </a:extLst>
          </p:cNvPr>
          <p:cNvSpPr>
            <a:spLocks noGrp="1"/>
          </p:cNvSpPr>
          <p:nvPr>
            <p:ph type="title"/>
          </p:nvPr>
        </p:nvSpPr>
        <p:spPr/>
        <p:txBody>
          <a:bodyPr/>
          <a:lstStyle/>
          <a:p>
            <a:r>
              <a:rPr lang="en-US" b="1" dirty="0">
                <a:latin typeface="Times New Roman"/>
                <a:cs typeface="Times New Roman"/>
              </a:rPr>
              <a:t>Undergraduate Research Data Dashboard</a:t>
            </a:r>
            <a:br>
              <a:rPr lang="en-US" b="1" dirty="0">
                <a:latin typeface="Times New Roman"/>
                <a:cs typeface="Times New Roman"/>
              </a:rPr>
            </a:br>
            <a:r>
              <a:rPr lang="en-US" sz="3600" b="1" i="1" dirty="0">
                <a:latin typeface="Times New Roman"/>
                <a:cs typeface="Times New Roman"/>
              </a:rPr>
              <a:t>Limitations</a:t>
            </a:r>
            <a:endParaRPr lang="en-US" b="1" dirty="0">
              <a:latin typeface="Times New Roman"/>
              <a:cs typeface="Times New Roman"/>
            </a:endParaRPr>
          </a:p>
        </p:txBody>
      </p:sp>
      <p:sp>
        <p:nvSpPr>
          <p:cNvPr id="3" name="Content Placeholder 2">
            <a:extLst>
              <a:ext uri="{FF2B5EF4-FFF2-40B4-BE49-F238E27FC236}">
                <a16:creationId xmlns:a16="http://schemas.microsoft.com/office/drawing/2014/main" id="{C7D71C86-32AD-308F-D1DB-7ED44A1BD887}"/>
              </a:ext>
            </a:extLst>
          </p:cNvPr>
          <p:cNvSpPr>
            <a:spLocks noGrp="1"/>
          </p:cNvSpPr>
          <p:nvPr>
            <p:ph idx="1"/>
          </p:nvPr>
        </p:nvSpPr>
        <p:spPr>
          <a:xfrm>
            <a:off x="838200" y="1825625"/>
            <a:ext cx="5430398" cy="4351338"/>
          </a:xfrm>
        </p:spPr>
        <p:txBody>
          <a:bodyPr vert="horz" lIns="91440" tIns="45720" rIns="91440" bIns="45720" rtlCol="0" anchor="t">
            <a:normAutofit fontScale="92500" lnSpcReduction="10000"/>
          </a:bodyPr>
          <a:lstStyle/>
          <a:p>
            <a:r>
              <a:rPr lang="en-US">
                <a:latin typeface="Times New Roman"/>
                <a:cs typeface="Times New Roman"/>
              </a:rPr>
              <a:t>UCF is an unusually large (and growing) institution</a:t>
            </a:r>
          </a:p>
          <a:p>
            <a:pPr lvl="1"/>
            <a:endParaRPr lang="en-US">
              <a:latin typeface="Times New Roman"/>
              <a:cs typeface="Times New Roman"/>
            </a:endParaRPr>
          </a:p>
          <a:p>
            <a:r>
              <a:rPr lang="en-US">
                <a:latin typeface="Times New Roman"/>
                <a:cs typeface="Times New Roman"/>
              </a:rPr>
              <a:t>Dashboard can only include:</a:t>
            </a:r>
          </a:p>
          <a:p>
            <a:pPr lvl="1"/>
            <a:r>
              <a:rPr lang="en-US">
                <a:latin typeface="Times New Roman"/>
                <a:cs typeface="Times New Roman"/>
              </a:rPr>
              <a:t>students with a UCF ID </a:t>
            </a:r>
          </a:p>
          <a:p>
            <a:pPr lvl="1"/>
            <a:r>
              <a:rPr lang="en-US">
                <a:latin typeface="Times New Roman"/>
                <a:cs typeface="Times New Roman"/>
              </a:rPr>
              <a:t>mentors with a UCF ID</a:t>
            </a:r>
          </a:p>
          <a:p>
            <a:pPr lvl="2"/>
            <a:r>
              <a:rPr lang="en-US">
                <a:latin typeface="Times New Roman"/>
                <a:cs typeface="Times New Roman"/>
              </a:rPr>
              <a:t>Leaves out external access initiatives (NSF Research Experiences for Undergraduates, </a:t>
            </a:r>
            <a:r>
              <a:rPr lang="en-US" err="1">
                <a:latin typeface="Times New Roman"/>
                <a:cs typeface="Times New Roman"/>
              </a:rPr>
              <a:t>etc</a:t>
            </a:r>
            <a:r>
              <a:rPr lang="en-US">
                <a:latin typeface="Times New Roman"/>
                <a:cs typeface="Times New Roman"/>
              </a:rPr>
              <a:t>)</a:t>
            </a:r>
          </a:p>
          <a:p>
            <a:pPr lvl="1"/>
            <a:r>
              <a:rPr lang="en-US">
                <a:latin typeface="Times New Roman"/>
                <a:cs typeface="Times New Roman"/>
              </a:rPr>
              <a:t>Formally recorded experiences (course credit, program participation)</a:t>
            </a:r>
          </a:p>
          <a:p>
            <a:pPr lvl="2"/>
            <a:r>
              <a:rPr lang="en-US">
                <a:latin typeface="Times New Roman"/>
                <a:cs typeface="Times New Roman"/>
              </a:rPr>
              <a:t>Lab volunteers and others may not be included</a:t>
            </a:r>
          </a:p>
        </p:txBody>
      </p:sp>
      <p:sp>
        <p:nvSpPr>
          <p:cNvPr id="6" name="Arrow: Bent 5">
            <a:extLst>
              <a:ext uri="{FF2B5EF4-FFF2-40B4-BE49-F238E27FC236}">
                <a16:creationId xmlns:a16="http://schemas.microsoft.com/office/drawing/2014/main" id="{A9EC676E-ACEB-D73C-B979-1FF715845F77}"/>
              </a:ext>
            </a:extLst>
          </p:cNvPr>
          <p:cNvSpPr/>
          <p:nvPr/>
        </p:nvSpPr>
        <p:spPr>
          <a:xfrm rot="10800000" flipH="1">
            <a:off x="1160789" y="3268778"/>
            <a:ext cx="374403" cy="309894"/>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Times New Roman"/>
            </a:endParaRPr>
          </a:p>
        </p:txBody>
      </p:sp>
      <p:sp>
        <p:nvSpPr>
          <p:cNvPr id="8" name="Arrow: Bent 7">
            <a:extLst>
              <a:ext uri="{FF2B5EF4-FFF2-40B4-BE49-F238E27FC236}">
                <a16:creationId xmlns:a16="http://schemas.microsoft.com/office/drawing/2014/main" id="{5C83523D-0FAC-3185-0E2A-DAC015BDFBFE}"/>
              </a:ext>
            </a:extLst>
          </p:cNvPr>
          <p:cNvSpPr/>
          <p:nvPr/>
        </p:nvSpPr>
        <p:spPr>
          <a:xfrm rot="10800000" flipH="1">
            <a:off x="1141498" y="3220549"/>
            <a:ext cx="374403" cy="623412"/>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Times New Roman"/>
            </a:endParaRPr>
          </a:p>
        </p:txBody>
      </p:sp>
      <p:graphicFrame>
        <p:nvGraphicFramePr>
          <p:cNvPr id="4" name="Table 3">
            <a:extLst>
              <a:ext uri="{FF2B5EF4-FFF2-40B4-BE49-F238E27FC236}">
                <a16:creationId xmlns:a16="http://schemas.microsoft.com/office/drawing/2014/main" id="{4F0EA4F4-1A08-6D8B-8DC2-B19F4098BE23}"/>
              </a:ext>
            </a:extLst>
          </p:cNvPr>
          <p:cNvGraphicFramePr>
            <a:graphicFrameLocks noGrp="1"/>
          </p:cNvGraphicFramePr>
          <p:nvPr/>
        </p:nvGraphicFramePr>
        <p:xfrm>
          <a:off x="6630767" y="1731673"/>
          <a:ext cx="5016685" cy="4445290"/>
        </p:xfrm>
        <a:graphic>
          <a:graphicData uri="http://schemas.openxmlformats.org/drawingml/2006/table">
            <a:tbl>
              <a:tblPr firstRow="1" bandRow="1">
                <a:tableStyleId>{F2DE63D5-997A-4646-A377-4702673A728D}</a:tableStyleId>
              </a:tblPr>
              <a:tblGrid>
                <a:gridCol w="702943">
                  <a:extLst>
                    <a:ext uri="{9D8B030D-6E8A-4147-A177-3AD203B41FA5}">
                      <a16:colId xmlns:a16="http://schemas.microsoft.com/office/drawing/2014/main" val="662642188"/>
                    </a:ext>
                  </a:extLst>
                </a:gridCol>
                <a:gridCol w="739867">
                  <a:extLst>
                    <a:ext uri="{9D8B030D-6E8A-4147-A177-3AD203B41FA5}">
                      <a16:colId xmlns:a16="http://schemas.microsoft.com/office/drawing/2014/main" val="3685270730"/>
                    </a:ext>
                  </a:extLst>
                </a:gridCol>
                <a:gridCol w="986488">
                  <a:extLst>
                    <a:ext uri="{9D8B030D-6E8A-4147-A177-3AD203B41FA5}">
                      <a16:colId xmlns:a16="http://schemas.microsoft.com/office/drawing/2014/main" val="1640121884"/>
                    </a:ext>
                  </a:extLst>
                </a:gridCol>
                <a:gridCol w="932781">
                  <a:extLst>
                    <a:ext uri="{9D8B030D-6E8A-4147-A177-3AD203B41FA5}">
                      <a16:colId xmlns:a16="http://schemas.microsoft.com/office/drawing/2014/main" val="2197188405"/>
                    </a:ext>
                  </a:extLst>
                </a:gridCol>
                <a:gridCol w="671678">
                  <a:extLst>
                    <a:ext uri="{9D8B030D-6E8A-4147-A177-3AD203B41FA5}">
                      <a16:colId xmlns:a16="http://schemas.microsoft.com/office/drawing/2014/main" val="4091698436"/>
                    </a:ext>
                  </a:extLst>
                </a:gridCol>
                <a:gridCol w="982928">
                  <a:extLst>
                    <a:ext uri="{9D8B030D-6E8A-4147-A177-3AD203B41FA5}">
                      <a16:colId xmlns:a16="http://schemas.microsoft.com/office/drawing/2014/main" val="579114703"/>
                    </a:ext>
                  </a:extLst>
                </a:gridCol>
              </a:tblGrid>
              <a:tr h="816483">
                <a:tc>
                  <a:txBody>
                    <a:bodyPr/>
                    <a:lstStyle/>
                    <a:p>
                      <a:r>
                        <a:rPr lang="en-US" sz="1500"/>
                        <a:t>Year Start</a:t>
                      </a:r>
                    </a:p>
                  </a:txBody>
                  <a:tcPr marL="115235" marR="115235" marT="57618" marB="576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500"/>
                        <a:t>Year End</a:t>
                      </a:r>
                    </a:p>
                  </a:txBody>
                  <a:tcPr marL="115235" marR="115235" marT="57618" marB="576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a:t>Student ID</a:t>
                      </a:r>
                    </a:p>
                  </a:txBody>
                  <a:tcPr marL="115235" marR="115235" marT="57618" marB="576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a:t>Faculty ID</a:t>
                      </a:r>
                    </a:p>
                  </a:txBody>
                  <a:tcPr marL="115235" marR="115235" marT="57618" marB="576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a:t>Term</a:t>
                      </a:r>
                    </a:p>
                  </a:txBody>
                  <a:tcPr marL="115235" marR="115235" marT="57618" marB="576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a:t>Program Code</a:t>
                      </a:r>
                    </a:p>
                  </a:txBody>
                  <a:tcPr marL="115235" marR="115235" marT="57618" marB="576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0599196"/>
                  </a:ext>
                </a:extLst>
              </a:tr>
              <a:tr h="453602">
                <a:tc>
                  <a:txBody>
                    <a:bodyPr/>
                    <a:lstStyle/>
                    <a:p>
                      <a:r>
                        <a:rPr lang="en-US" sz="1400"/>
                        <a:t>2024</a:t>
                      </a:r>
                    </a:p>
                  </a:txBody>
                  <a:tcPr marL="115235" marR="115235" marT="57618" marB="576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2025</a:t>
                      </a:r>
                    </a:p>
                  </a:txBody>
                  <a:tcPr marL="115235" marR="115235" marT="57618" marB="576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7654321</a:t>
                      </a:r>
                    </a:p>
                  </a:txBody>
                  <a:tcPr marL="115235" marR="115235" marT="57618" marB="576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1234567</a:t>
                      </a:r>
                    </a:p>
                  </a:txBody>
                  <a:tcPr marL="115235" marR="115235" marT="57618" marB="576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1820</a:t>
                      </a:r>
                    </a:p>
                  </a:txBody>
                  <a:tcPr marL="115235" marR="115235" marT="57618" marB="576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DIR</a:t>
                      </a:r>
                    </a:p>
                  </a:txBody>
                  <a:tcPr marL="115235" marR="115235" marT="57618" marB="576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3255099"/>
                  </a:ext>
                </a:extLst>
              </a:tr>
              <a:tr h="635041">
                <a:tc>
                  <a:txBody>
                    <a:bodyPr/>
                    <a:lstStyle/>
                    <a:p>
                      <a:r>
                        <a:rPr lang="en-US" sz="1400"/>
                        <a:t>2024</a:t>
                      </a:r>
                    </a:p>
                  </a:txBody>
                  <a:tcPr marL="115235" marR="115235" marT="57618" marB="576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2025</a:t>
                      </a:r>
                    </a:p>
                  </a:txBody>
                  <a:tcPr marL="115235" marR="115235" marT="57618" marB="576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7654321</a:t>
                      </a:r>
                    </a:p>
                  </a:txBody>
                  <a:tcPr marL="115235" marR="115235" marT="57618" marB="576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1234567</a:t>
                      </a:r>
                      <a:endParaRPr lang="en-US" sz="1500"/>
                    </a:p>
                  </a:txBody>
                  <a:tcPr marL="115235" marR="115235" marT="57618" marB="576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1830</a:t>
                      </a:r>
                    </a:p>
                  </a:txBody>
                  <a:tcPr marL="115235" marR="115235" marT="57618" marB="576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GRANT-OUR</a:t>
                      </a:r>
                    </a:p>
                  </a:txBody>
                  <a:tcPr marL="115235" marR="115235" marT="57618" marB="576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6718357"/>
                  </a:ext>
                </a:extLst>
              </a:tr>
              <a:tr h="635041">
                <a:tc>
                  <a:txBody>
                    <a:bodyPr/>
                    <a:lstStyle/>
                    <a:p>
                      <a:r>
                        <a:rPr lang="en-US" sz="1400"/>
                        <a:t>2024</a:t>
                      </a:r>
                    </a:p>
                  </a:txBody>
                  <a:tcPr marL="115235" marR="115235" marT="57618" marB="576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2025</a:t>
                      </a:r>
                    </a:p>
                  </a:txBody>
                  <a:tcPr marL="115235" marR="115235" marT="57618" marB="576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7654321</a:t>
                      </a:r>
                    </a:p>
                  </a:txBody>
                  <a:tcPr marL="115235" marR="115235" marT="57618" marB="576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1234567</a:t>
                      </a:r>
                      <a:endParaRPr lang="en-US" sz="1500"/>
                    </a:p>
                  </a:txBody>
                  <a:tcPr marL="115235" marR="115235" marT="57618" marB="576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1830</a:t>
                      </a:r>
                    </a:p>
                  </a:txBody>
                  <a:tcPr marL="115235" marR="115235" marT="57618" marB="576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SSS-OUR</a:t>
                      </a:r>
                    </a:p>
                  </a:txBody>
                  <a:tcPr marL="115235" marR="115235" marT="57618" marB="576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5898064"/>
                  </a:ext>
                </a:extLst>
              </a:tr>
              <a:tr h="635041">
                <a:tc>
                  <a:txBody>
                    <a:bodyPr/>
                    <a:lstStyle/>
                    <a:p>
                      <a:r>
                        <a:rPr lang="en-US" sz="1400"/>
                        <a:t>2024</a:t>
                      </a:r>
                    </a:p>
                  </a:txBody>
                  <a:tcPr marL="115235" marR="115235" marT="57618" marB="576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2025</a:t>
                      </a:r>
                    </a:p>
                  </a:txBody>
                  <a:tcPr marL="115235" marR="115235" marT="57618" marB="576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0101010</a:t>
                      </a:r>
                    </a:p>
                  </a:txBody>
                  <a:tcPr marL="115235" marR="115235" marT="57618" marB="576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6543210</a:t>
                      </a:r>
                      <a:endParaRPr lang="en-US" sz="1500"/>
                    </a:p>
                  </a:txBody>
                  <a:tcPr marL="115235" marR="115235" marT="57618" marB="576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1830</a:t>
                      </a:r>
                    </a:p>
                  </a:txBody>
                  <a:tcPr marL="115235" marR="115235" marT="57618" marB="576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SSS-OUR</a:t>
                      </a:r>
                    </a:p>
                  </a:txBody>
                  <a:tcPr marL="115235" marR="115235" marT="57618" marB="576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5458955"/>
                  </a:ext>
                </a:extLst>
              </a:tr>
              <a:tr h="635041">
                <a:tc>
                  <a:txBody>
                    <a:bodyPr/>
                    <a:lstStyle/>
                    <a:p>
                      <a:r>
                        <a:rPr lang="en-US" sz="1400"/>
                        <a:t>2024</a:t>
                      </a:r>
                    </a:p>
                  </a:txBody>
                  <a:tcPr marL="115235" marR="115235" marT="57618" marB="576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2025</a:t>
                      </a:r>
                    </a:p>
                  </a:txBody>
                  <a:tcPr marL="115235" marR="115235" marT="57618" marB="576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0101010</a:t>
                      </a:r>
                    </a:p>
                  </a:txBody>
                  <a:tcPr marL="115235" marR="115235" marT="57618" marB="576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6543210</a:t>
                      </a:r>
                      <a:endParaRPr lang="en-US" sz="1500"/>
                    </a:p>
                  </a:txBody>
                  <a:tcPr marL="115235" marR="115235" marT="57618" marB="576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1820</a:t>
                      </a:r>
                    </a:p>
                  </a:txBody>
                  <a:tcPr marL="115235" marR="115235" marT="57618" marB="576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HUT-BHC</a:t>
                      </a:r>
                    </a:p>
                  </a:txBody>
                  <a:tcPr marL="115235" marR="115235" marT="57618" marB="576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5584343"/>
                  </a:ext>
                </a:extLst>
              </a:tr>
              <a:tr h="635041">
                <a:tc>
                  <a:txBody>
                    <a:bodyPr/>
                    <a:lstStyle/>
                    <a:p>
                      <a:r>
                        <a:rPr lang="en-US" sz="1400"/>
                        <a:t>2024</a:t>
                      </a:r>
                    </a:p>
                  </a:txBody>
                  <a:tcPr marL="115235" marR="115235" marT="57618" marB="576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2025</a:t>
                      </a:r>
                    </a:p>
                  </a:txBody>
                  <a:tcPr marL="115235" marR="115235" marT="57618" marB="576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0101010</a:t>
                      </a:r>
                    </a:p>
                  </a:txBody>
                  <a:tcPr marL="115235" marR="115235" marT="57618" marB="576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6543210</a:t>
                      </a:r>
                      <a:endParaRPr lang="en-US" sz="1500"/>
                    </a:p>
                  </a:txBody>
                  <a:tcPr marL="115235" marR="115235" marT="57618" marB="576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1830</a:t>
                      </a:r>
                    </a:p>
                  </a:txBody>
                  <a:tcPr marL="115235" marR="115235" marT="57618" marB="576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HUT-BHC</a:t>
                      </a:r>
                    </a:p>
                  </a:txBody>
                  <a:tcPr marL="115235" marR="115235" marT="57618" marB="576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8672457"/>
                  </a:ext>
                </a:extLst>
              </a:tr>
            </a:tbl>
          </a:graphicData>
        </a:graphic>
      </p:graphicFrame>
      <p:cxnSp>
        <p:nvCxnSpPr>
          <p:cNvPr id="7" name="Straight Arrow Connector 6">
            <a:extLst>
              <a:ext uri="{FF2B5EF4-FFF2-40B4-BE49-F238E27FC236}">
                <a16:creationId xmlns:a16="http://schemas.microsoft.com/office/drawing/2014/main" id="{84FC65D0-5D6E-AD13-3EFF-AAE8C3989316}"/>
              </a:ext>
            </a:extLst>
          </p:cNvPr>
          <p:cNvCxnSpPr>
            <a:cxnSpLocks/>
          </p:cNvCxnSpPr>
          <p:nvPr/>
        </p:nvCxnSpPr>
        <p:spPr>
          <a:xfrm>
            <a:off x="766533" y="1608996"/>
            <a:ext cx="10536467" cy="0"/>
          </a:xfrm>
          <a:prstGeom prst="straightConnector1">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8988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0C9B9-A4CB-6811-3B69-97A7A81196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B1BC85-7059-038C-09A4-DD1ABB9D645A}"/>
              </a:ext>
            </a:extLst>
          </p:cNvPr>
          <p:cNvSpPr>
            <a:spLocks noGrp="1"/>
          </p:cNvSpPr>
          <p:nvPr>
            <p:ph type="title"/>
          </p:nvPr>
        </p:nvSpPr>
        <p:spPr>
          <a:xfrm>
            <a:off x="667719" y="241139"/>
            <a:ext cx="10515600" cy="1325563"/>
          </a:xfrm>
        </p:spPr>
        <p:txBody>
          <a:bodyPr/>
          <a:lstStyle/>
          <a:p>
            <a:r>
              <a:rPr lang="en-US" dirty="0">
                <a:latin typeface="Times New Roman" panose="02020603050405020304" pitchFamily="18" charset="0"/>
                <a:cs typeface="Times New Roman" panose="02020603050405020304" pitchFamily="18" charset="0"/>
              </a:rPr>
              <a:t>Undergraduate Research Data Dashboard</a:t>
            </a:r>
            <a:br>
              <a:rPr lang="en-US" dirty="0">
                <a:latin typeface="Times New Roman" panose="02020603050405020304" pitchFamily="18" charset="0"/>
                <a:cs typeface="Times New Roman" panose="02020603050405020304" pitchFamily="18" charset="0"/>
              </a:rPr>
            </a:br>
            <a:r>
              <a:rPr lang="en-US" sz="3600" i="1" dirty="0">
                <a:latin typeface="Times New Roman" panose="02020603050405020304" pitchFamily="18" charset="0"/>
                <a:cs typeface="Times New Roman" panose="02020603050405020304" pitchFamily="18" charset="0"/>
              </a:rPr>
              <a:t>Data Sources and Institutional Collaboration</a:t>
            </a:r>
            <a:endParaRPr lang="en-US"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BE0ACEE1-4E96-3D2D-907C-FBC080B23B62}"/>
              </a:ext>
            </a:extLst>
          </p:cNvPr>
          <p:cNvPicPr>
            <a:picLocks noChangeAspect="1"/>
          </p:cNvPicPr>
          <p:nvPr/>
        </p:nvPicPr>
        <p:blipFill>
          <a:blip r:embed="rId2"/>
          <a:srcRect t="52031"/>
          <a:stretch>
            <a:fillRect/>
          </a:stretch>
        </p:blipFill>
        <p:spPr>
          <a:xfrm>
            <a:off x="8838" y="4315325"/>
            <a:ext cx="11833362" cy="2301535"/>
          </a:xfrm>
          <a:prstGeom prst="rect">
            <a:avLst/>
          </a:prstGeom>
        </p:spPr>
      </p:pic>
      <p:sp>
        <p:nvSpPr>
          <p:cNvPr id="10" name="TextBox 9">
            <a:extLst>
              <a:ext uri="{FF2B5EF4-FFF2-40B4-BE49-F238E27FC236}">
                <a16:creationId xmlns:a16="http://schemas.microsoft.com/office/drawing/2014/main" id="{D7D4DF7C-2ECB-423F-A8F5-8BB5CE77C358}"/>
              </a:ext>
            </a:extLst>
          </p:cNvPr>
          <p:cNvSpPr txBox="1"/>
          <p:nvPr/>
        </p:nvSpPr>
        <p:spPr>
          <a:xfrm>
            <a:off x="508759" y="1967670"/>
            <a:ext cx="10833519" cy="1946687"/>
          </a:xfrm>
          <a:prstGeom prst="rect">
            <a:avLst/>
          </a:prstGeom>
          <a:noFill/>
        </p:spPr>
        <p:txBody>
          <a:bodyPr wrap="square">
            <a:spAutoFit/>
          </a:bodyPr>
          <a:lstStyle/>
          <a:p>
            <a:pPr marL="80010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a:ea typeface="+mn-ea"/>
                <a:cs typeface="Arial"/>
              </a:rPr>
              <a:t>Data sources: PeopleSoft, warehouse tables, UR data collected</a:t>
            </a:r>
            <a:endParaRPr kumimoji="0" lang="en-US" sz="2400"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a:ea typeface="+mn-ea"/>
                <a:cs typeface="Arial"/>
              </a:rPr>
              <a:t>Tables are created from various data sources and stored in the IKM warehouse</a:t>
            </a:r>
            <a:endParaRPr kumimoji="0" lang="en-US" sz="2400" b="0" i="0" u="none" strike="noStrike" kern="1200" cap="none" spc="0" normalizeH="0" baseline="0" noProof="0" dirty="0">
              <a:ln>
                <a:noFill/>
              </a:ln>
              <a:solidFill>
                <a:prstClr val="black"/>
              </a:solidFill>
              <a:effectLst/>
              <a:uLnTx/>
              <a:uFillTx/>
              <a:latin typeface="Arial"/>
              <a:ea typeface="Calibri"/>
              <a:cs typeface="Arial"/>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a:ea typeface="+mn-ea"/>
                <a:cs typeface="Arial"/>
              </a:rPr>
              <a:t>Dashboards are created using SAS Visual Analytics</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a:ea typeface="+mn-ea"/>
                <a:cs typeface="Arial"/>
              </a:rPr>
              <a:t>Updated various timelines; some each term, some annually</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12" name="Straight Arrow Connector 11">
            <a:extLst>
              <a:ext uri="{FF2B5EF4-FFF2-40B4-BE49-F238E27FC236}">
                <a16:creationId xmlns:a16="http://schemas.microsoft.com/office/drawing/2014/main" id="{DB7F1938-E7CE-2F7C-79A9-59039BBFFE82}"/>
              </a:ext>
            </a:extLst>
          </p:cNvPr>
          <p:cNvCxnSpPr>
            <a:cxnSpLocks/>
          </p:cNvCxnSpPr>
          <p:nvPr/>
        </p:nvCxnSpPr>
        <p:spPr>
          <a:xfrm>
            <a:off x="512533" y="1761396"/>
            <a:ext cx="10536467" cy="0"/>
          </a:xfrm>
          <a:prstGeom prst="straightConnector1">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1059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E0C67-2986-E96D-2D87-F7CEA5AEF4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BC9A64-2D63-00C3-4556-4152AA907372}"/>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Undergraduate Research Data Dashboard</a:t>
            </a:r>
            <a:br>
              <a:rPr lang="en-US" dirty="0">
                <a:latin typeface="Times New Roman" panose="02020603050405020304" pitchFamily="18" charset="0"/>
                <a:cs typeface="Times New Roman" panose="02020603050405020304" pitchFamily="18" charset="0"/>
              </a:rPr>
            </a:br>
            <a:r>
              <a:rPr lang="en-US" sz="3600" i="1" dirty="0">
                <a:latin typeface="Times New Roman" panose="02020603050405020304" pitchFamily="18" charset="0"/>
                <a:cs typeface="Times New Roman" panose="02020603050405020304" pitchFamily="18" charset="0"/>
              </a:rPr>
              <a:t>Current Contents</a:t>
            </a:r>
            <a:endParaRPr lang="en-US" dirty="0">
              <a:latin typeface="Times New Roman" panose="02020603050405020304" pitchFamily="18" charset="0"/>
              <a:cs typeface="Times New Roman" panose="02020603050405020304" pitchFamily="18" charset="0"/>
            </a:endParaRPr>
          </a:p>
        </p:txBody>
      </p:sp>
      <p:graphicFrame>
        <p:nvGraphicFramePr>
          <p:cNvPr id="10" name="Content Placeholder 2">
            <a:extLst>
              <a:ext uri="{FF2B5EF4-FFF2-40B4-BE49-F238E27FC236}">
                <a16:creationId xmlns:a16="http://schemas.microsoft.com/office/drawing/2014/main" id="{126807D4-D87C-FABF-0344-A90440843BD0}"/>
              </a:ext>
            </a:extLst>
          </p:cNvPr>
          <p:cNvGraphicFramePr>
            <a:graphicFrameLocks noGrp="1"/>
          </p:cNvGraphicFramePr>
          <p:nvPr>
            <p:ph idx="1"/>
          </p:nvPr>
        </p:nvGraphicFramePr>
        <p:xfrm>
          <a:off x="669471" y="2131014"/>
          <a:ext cx="10853058" cy="46672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11">
            <a:extLst>
              <a:ext uri="{FF2B5EF4-FFF2-40B4-BE49-F238E27FC236}">
                <a16:creationId xmlns:a16="http://schemas.microsoft.com/office/drawing/2014/main" id="{05FF7467-A0B9-6032-15C7-81E5BBBD19BB}"/>
              </a:ext>
            </a:extLst>
          </p:cNvPr>
          <p:cNvPicPr>
            <a:picLocks noChangeAspect="1"/>
          </p:cNvPicPr>
          <p:nvPr/>
        </p:nvPicPr>
        <p:blipFill>
          <a:blip r:embed="rId7"/>
          <a:stretch>
            <a:fillRect/>
          </a:stretch>
        </p:blipFill>
        <p:spPr>
          <a:xfrm>
            <a:off x="91440" y="2131014"/>
            <a:ext cx="12192000" cy="4958124"/>
          </a:xfrm>
          <a:prstGeom prst="rect">
            <a:avLst/>
          </a:prstGeom>
        </p:spPr>
      </p:pic>
      <p:cxnSp>
        <p:nvCxnSpPr>
          <p:cNvPr id="4" name="Straight Arrow Connector 3">
            <a:extLst>
              <a:ext uri="{FF2B5EF4-FFF2-40B4-BE49-F238E27FC236}">
                <a16:creationId xmlns:a16="http://schemas.microsoft.com/office/drawing/2014/main" id="{617DC37A-BC42-0D47-F47D-DAE2D2154E2D}"/>
              </a:ext>
            </a:extLst>
          </p:cNvPr>
          <p:cNvCxnSpPr>
            <a:cxnSpLocks/>
          </p:cNvCxnSpPr>
          <p:nvPr/>
        </p:nvCxnSpPr>
        <p:spPr>
          <a:xfrm>
            <a:off x="512533" y="1888396"/>
            <a:ext cx="10536467" cy="0"/>
          </a:xfrm>
          <a:prstGeom prst="straightConnector1">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7632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223" y="205880"/>
            <a:ext cx="10364451" cy="925985"/>
          </a:xfrm>
        </p:spPr>
        <p:txBody>
          <a:bodyPr vert="horz" lIns="121920" tIns="60960" rIns="121920" bIns="60960" rtlCol="0" anchor="b">
            <a:normAutofit/>
          </a:bodyPr>
          <a:lstStyle/>
          <a:p>
            <a:pPr defTabSz="1219170"/>
            <a:r>
              <a:rPr lang="en-US" b="1" cap="none" dirty="0">
                <a:latin typeface="Arial"/>
                <a:ea typeface="Dotum"/>
                <a:cs typeface="Arial"/>
              </a:rPr>
              <a:t>Research: Dashboard Snapshot</a:t>
            </a:r>
            <a:endParaRPr lang="en-US" b="1" dirty="0"/>
          </a:p>
        </p:txBody>
      </p:sp>
      <p:sp>
        <p:nvSpPr>
          <p:cNvPr id="8" name="TextBox 7">
            <a:extLst>
              <a:ext uri="{FF2B5EF4-FFF2-40B4-BE49-F238E27FC236}">
                <a16:creationId xmlns:a16="http://schemas.microsoft.com/office/drawing/2014/main" id="{8710C93B-73C5-9194-F8B4-9FD7F02B6865}"/>
              </a:ext>
            </a:extLst>
          </p:cNvPr>
          <p:cNvSpPr txBox="1"/>
          <p:nvPr/>
        </p:nvSpPr>
        <p:spPr>
          <a:xfrm>
            <a:off x="-143689" y="678943"/>
            <a:ext cx="1057435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Arial"/>
              <a:ea typeface="+mn-ea"/>
              <a:cs typeface="Arial"/>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Arial"/>
              <a:ea typeface="+mn-ea"/>
              <a:cs typeface="Arial"/>
            </a:endParaRPr>
          </a:p>
        </p:txBody>
      </p:sp>
      <p:pic>
        <p:nvPicPr>
          <p:cNvPr id="4" name="Picture 3">
            <a:extLst>
              <a:ext uri="{FF2B5EF4-FFF2-40B4-BE49-F238E27FC236}">
                <a16:creationId xmlns:a16="http://schemas.microsoft.com/office/drawing/2014/main" id="{AB4F142A-75B9-1E2D-2EBA-E0E38BE31E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957" y="1333763"/>
            <a:ext cx="11125200" cy="5524237"/>
          </a:xfrm>
          <a:prstGeom prst="rect">
            <a:avLst/>
          </a:prstGeom>
        </p:spPr>
      </p:pic>
      <p:cxnSp>
        <p:nvCxnSpPr>
          <p:cNvPr id="7" name="Straight Arrow Connector 6">
            <a:extLst>
              <a:ext uri="{FF2B5EF4-FFF2-40B4-BE49-F238E27FC236}">
                <a16:creationId xmlns:a16="http://schemas.microsoft.com/office/drawing/2014/main" id="{8C9FD4CD-8004-7E07-3D0C-BC83D2F11D4D}"/>
              </a:ext>
            </a:extLst>
          </p:cNvPr>
          <p:cNvCxnSpPr>
            <a:cxnSpLocks/>
          </p:cNvCxnSpPr>
          <p:nvPr/>
        </p:nvCxnSpPr>
        <p:spPr>
          <a:xfrm>
            <a:off x="515957" y="1216861"/>
            <a:ext cx="10536467" cy="0"/>
          </a:xfrm>
          <a:prstGeom prst="straightConnector1">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6358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C08B-725E-68E5-9FB3-C25DAF7A064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7522EFA-D328-9C7F-0F8E-7BEF2E0592BE}"/>
              </a:ext>
            </a:extLst>
          </p:cNvPr>
          <p:cNvSpPr>
            <a:spLocks noGrp="1"/>
          </p:cNvSpPr>
          <p:nvPr>
            <p:ph sz="quarter" idx="13"/>
          </p:nvPr>
        </p:nvSpPr>
        <p:spPr/>
        <p:txBody>
          <a:bodyPr/>
          <a:lstStyle/>
          <a:p>
            <a:endParaRPr lang="en-US"/>
          </a:p>
        </p:txBody>
      </p:sp>
      <p:pic>
        <p:nvPicPr>
          <p:cNvPr id="5" name="Picture 4">
            <a:extLst>
              <a:ext uri="{FF2B5EF4-FFF2-40B4-BE49-F238E27FC236}">
                <a16:creationId xmlns:a16="http://schemas.microsoft.com/office/drawing/2014/main" id="{D2BE5C05-7D94-82B9-9E8F-1D6FE9809E0B}"/>
              </a:ext>
            </a:extLst>
          </p:cNvPr>
          <p:cNvPicPr>
            <a:picLocks noChangeAspect="1"/>
          </p:cNvPicPr>
          <p:nvPr/>
        </p:nvPicPr>
        <p:blipFill>
          <a:blip r:embed="rId2"/>
          <a:stretch>
            <a:fillRect/>
          </a:stretch>
        </p:blipFill>
        <p:spPr>
          <a:xfrm>
            <a:off x="0" y="1"/>
            <a:ext cx="12192000" cy="6858000"/>
          </a:xfrm>
          <a:prstGeom prst="rect">
            <a:avLst/>
          </a:prstGeom>
        </p:spPr>
      </p:pic>
    </p:spTree>
    <p:extLst>
      <p:ext uri="{BB962C8B-B14F-4D97-AF65-F5344CB8AC3E}">
        <p14:creationId xmlns:p14="http://schemas.microsoft.com/office/powerpoint/2010/main" val="589758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041AD8-10FD-3E84-5A45-BB4A978858DC}"/>
              </a:ext>
            </a:extLst>
          </p:cNvPr>
          <p:cNvPicPr>
            <a:picLocks noChangeAspect="1"/>
          </p:cNvPicPr>
          <p:nvPr/>
        </p:nvPicPr>
        <p:blipFill>
          <a:blip r:embed="rId3"/>
          <a:stretch>
            <a:fillRect/>
          </a:stretch>
        </p:blipFill>
        <p:spPr>
          <a:xfrm>
            <a:off x="3444240" y="0"/>
            <a:ext cx="5303520" cy="6858000"/>
          </a:xfrm>
          <a:prstGeom prst="rect">
            <a:avLst/>
          </a:prstGeom>
        </p:spPr>
      </p:pic>
    </p:spTree>
    <p:extLst>
      <p:ext uri="{BB962C8B-B14F-4D97-AF65-F5344CB8AC3E}">
        <p14:creationId xmlns:p14="http://schemas.microsoft.com/office/powerpoint/2010/main" val="1724083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11C8B-2B33-8D01-82C4-5A3A3394FA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778F68-0332-8FE3-D01C-F71FC70A197F}"/>
              </a:ext>
            </a:extLst>
          </p:cNvPr>
          <p:cNvSpPr>
            <a:spLocks noGrp="1"/>
          </p:cNvSpPr>
          <p:nvPr>
            <p:ph type="title"/>
          </p:nvPr>
        </p:nvSpPr>
        <p:spPr>
          <a:xfrm>
            <a:off x="646038" y="2162686"/>
            <a:ext cx="10890745" cy="1104300"/>
          </a:xfrm>
        </p:spPr>
        <p:txBody>
          <a:bodyPr>
            <a:normAutofit/>
          </a:bodyPr>
          <a:lstStyle/>
          <a:p>
            <a:r>
              <a:rPr lang="en-US" sz="2800" b="1" dirty="0">
                <a:latin typeface="Montserrat ExtraBold"/>
              </a:rPr>
              <a:t>Higher Graduation Rates</a:t>
            </a:r>
            <a:endParaRPr lang="en-US" sz="2800" b="1" dirty="0"/>
          </a:p>
        </p:txBody>
      </p:sp>
      <p:sp>
        <p:nvSpPr>
          <p:cNvPr id="4" name="TextBox 3">
            <a:extLst>
              <a:ext uri="{FF2B5EF4-FFF2-40B4-BE49-F238E27FC236}">
                <a16:creationId xmlns:a16="http://schemas.microsoft.com/office/drawing/2014/main" id="{1EE44B31-8598-8125-3CB0-EC405F44BDB4}"/>
              </a:ext>
            </a:extLst>
          </p:cNvPr>
          <p:cNvSpPr txBox="1"/>
          <p:nvPr/>
        </p:nvSpPr>
        <p:spPr>
          <a:xfrm>
            <a:off x="810371" y="3266986"/>
            <a:ext cx="4866570" cy="166199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ptos" panose="02110004020202020204"/>
                <a:ea typeface="Calibri"/>
                <a:cs typeface="Calibri"/>
              </a:rPr>
              <a:t>67.8% of FTIC students (2018-2019 cohort) who participated in undergraduate research graduated in 4 years vs. 54.8% </a:t>
            </a:r>
            <a:r>
              <a:rPr kumimoji="0" lang="en-US" sz="1400" b="0" i="0" u="none" strike="noStrike" kern="1200" cap="none" spc="0" normalizeH="0" baseline="0" noProof="0" dirty="0">
                <a:ln>
                  <a:noFill/>
                </a:ln>
                <a:solidFill>
                  <a:prstClr val="black"/>
                </a:solidFill>
                <a:effectLst/>
                <a:uLnTx/>
                <a:uFillTx/>
                <a:latin typeface="Aptos" panose="02110004020202020204"/>
                <a:ea typeface="Calibri"/>
                <a:cs typeface="Calibri"/>
              </a:rPr>
              <a:t>of overall UCF FTIC students in that cohort.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ptos" panose="0211000402020202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ptos" panose="02110004020202020204"/>
                <a:ea typeface="Calibri"/>
                <a:cs typeface="Calibri"/>
              </a:rPr>
              <a:t>61.6% of Transfer Students</a:t>
            </a:r>
            <a:r>
              <a:rPr kumimoji="0" lang="en-US" sz="1400" b="0" i="0" u="none" strike="noStrike" kern="1200" cap="none" spc="0" normalizeH="0" baseline="0" noProof="0" dirty="0">
                <a:ln>
                  <a:noFill/>
                </a:ln>
                <a:solidFill>
                  <a:prstClr val="black"/>
                </a:solidFill>
                <a:effectLst/>
                <a:uLnTx/>
                <a:uFillTx/>
                <a:latin typeface="Aptos" panose="02110004020202020204"/>
                <a:ea typeface="Calibri"/>
                <a:cs typeface="Calibri"/>
              </a:rPr>
              <a:t> (FCS AA 2018-19 cohort) </a:t>
            </a:r>
            <a:r>
              <a:rPr kumimoji="0" lang="en-US" sz="1400" b="1" i="0" u="none" strike="noStrike" kern="1200" cap="none" spc="0" normalizeH="0" baseline="0" noProof="0" dirty="0">
                <a:ln>
                  <a:noFill/>
                </a:ln>
                <a:solidFill>
                  <a:prstClr val="black"/>
                </a:solidFill>
                <a:effectLst/>
                <a:uLnTx/>
                <a:uFillTx/>
                <a:latin typeface="Aptos" panose="02110004020202020204"/>
                <a:ea typeface="Calibri"/>
                <a:cs typeface="Calibri"/>
              </a:rPr>
              <a:t>who participated in undergraduate research graduated in 3 years vs. 54%</a:t>
            </a:r>
            <a:r>
              <a:rPr kumimoji="0" lang="en-US" sz="1400" b="0" i="0" u="none" strike="noStrike" kern="1200" cap="none" spc="0" normalizeH="0" baseline="0" noProof="0" dirty="0">
                <a:ln>
                  <a:noFill/>
                </a:ln>
                <a:solidFill>
                  <a:prstClr val="black"/>
                </a:solidFill>
                <a:effectLst/>
                <a:uLnTx/>
                <a:uFillTx/>
                <a:latin typeface="Aptos" panose="02110004020202020204"/>
                <a:ea typeface="Calibri"/>
                <a:cs typeface="Calibri"/>
              </a:rPr>
              <a:t> of overall UCF Transfer Students </a:t>
            </a:r>
            <a:r>
              <a:rPr kumimoji="0" lang="en-US" sz="1400" b="0" i="0" u="none" strike="noStrike" kern="1200" cap="none" spc="0" normalizeH="0" baseline="0" noProof="0" dirty="0">
                <a:ln>
                  <a:noFill/>
                </a:ln>
                <a:solidFill>
                  <a:prstClr val="white"/>
                </a:solidFill>
                <a:effectLst/>
                <a:uLnTx/>
                <a:uFillTx/>
                <a:latin typeface="Aptos" panose="02110004020202020204"/>
                <a:ea typeface="Calibri"/>
                <a:cs typeface="Calibri"/>
              </a:rPr>
              <a:t>in that cohort</a:t>
            </a:r>
            <a:r>
              <a:rPr kumimoji="0" lang="en-US" sz="2400" b="0" i="0" u="none" strike="noStrike" kern="1200" cap="none" spc="0" normalizeH="0" baseline="0" noProof="0" dirty="0">
                <a:ln>
                  <a:noFill/>
                </a:ln>
                <a:solidFill>
                  <a:prstClr val="white"/>
                </a:solidFill>
                <a:effectLst/>
                <a:uLnTx/>
                <a:uFillTx/>
                <a:latin typeface="Aptos" panose="02110004020202020204"/>
                <a:ea typeface="Calibri"/>
                <a:cs typeface="Calibri"/>
              </a:rPr>
              <a:t>.</a:t>
            </a:r>
          </a:p>
        </p:txBody>
      </p:sp>
      <p:pic>
        <p:nvPicPr>
          <p:cNvPr id="8" name="Picture 7" descr="A graph of a graduation rate&#10;&#10;AI-generated content may be incorrect.">
            <a:extLst>
              <a:ext uri="{FF2B5EF4-FFF2-40B4-BE49-F238E27FC236}">
                <a16:creationId xmlns:a16="http://schemas.microsoft.com/office/drawing/2014/main" id="{E4D657F7-2ABF-710E-62DC-65647DF9873E}"/>
              </a:ext>
            </a:extLst>
          </p:cNvPr>
          <p:cNvPicPr>
            <a:picLocks noChangeAspect="1"/>
          </p:cNvPicPr>
          <p:nvPr/>
        </p:nvPicPr>
        <p:blipFill>
          <a:blip r:embed="rId2"/>
          <a:stretch>
            <a:fillRect/>
          </a:stretch>
        </p:blipFill>
        <p:spPr>
          <a:xfrm>
            <a:off x="6100590" y="2405349"/>
            <a:ext cx="5646145" cy="3424410"/>
          </a:xfrm>
          <a:prstGeom prst="rect">
            <a:avLst/>
          </a:prstGeom>
        </p:spPr>
      </p:pic>
      <p:sp>
        <p:nvSpPr>
          <p:cNvPr id="3" name="Rectangle 2">
            <a:extLst>
              <a:ext uri="{FF2B5EF4-FFF2-40B4-BE49-F238E27FC236}">
                <a16:creationId xmlns:a16="http://schemas.microsoft.com/office/drawing/2014/main" id="{F0752817-E2A7-15CC-5535-DDD4E0D33834}"/>
              </a:ext>
            </a:extLst>
          </p:cNvPr>
          <p:cNvSpPr/>
          <p:nvPr/>
        </p:nvSpPr>
        <p:spPr>
          <a:xfrm>
            <a:off x="7660105" y="2767262"/>
            <a:ext cx="962526" cy="2767263"/>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Rectangle 4">
            <a:extLst>
              <a:ext uri="{FF2B5EF4-FFF2-40B4-BE49-F238E27FC236}">
                <a16:creationId xmlns:a16="http://schemas.microsoft.com/office/drawing/2014/main" id="{3125B909-F1B9-8CEC-CC49-9AB210FBFB4F}"/>
              </a:ext>
            </a:extLst>
          </p:cNvPr>
          <p:cNvSpPr/>
          <p:nvPr/>
        </p:nvSpPr>
        <p:spPr>
          <a:xfrm>
            <a:off x="10451044" y="3024322"/>
            <a:ext cx="999248" cy="2510203"/>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Title 1">
            <a:extLst>
              <a:ext uri="{FF2B5EF4-FFF2-40B4-BE49-F238E27FC236}">
                <a16:creationId xmlns:a16="http://schemas.microsoft.com/office/drawing/2014/main" id="{2B356689-A402-2C17-18BA-EC4CA1B38548}"/>
              </a:ext>
            </a:extLst>
          </p:cNvPr>
          <p:cNvSpPr txBox="1">
            <a:spLocks/>
          </p:cNvSpPr>
          <p:nvPr/>
        </p:nvSpPr>
        <p:spPr>
          <a:xfrm>
            <a:off x="621716" y="796310"/>
            <a:ext cx="10364451" cy="925985"/>
          </a:xfrm>
          <a:prstGeom prst="rect">
            <a:avLst/>
          </a:prstGeom>
        </p:spPr>
        <p:txBody>
          <a:bodyPr vert="horz" lIns="121920" tIns="60960" rIns="121920" bIns="6096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121917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Arial"/>
                <a:ea typeface="Dotum"/>
                <a:cs typeface="Arial"/>
              </a:rPr>
              <a:t>Research: Dashboard Board Uses</a:t>
            </a:r>
            <a:endParaRPr kumimoji="0" lang="en-US" sz="4400" b="1" i="0" u="none" strike="noStrike" kern="1200" cap="none" spc="0" normalizeH="0" baseline="0" noProof="0" dirty="0">
              <a:ln>
                <a:noFill/>
              </a:ln>
              <a:solidFill>
                <a:prstClr val="black"/>
              </a:solidFill>
              <a:effectLst/>
              <a:uLnTx/>
              <a:uFillTx/>
              <a:latin typeface="Aptos Display" panose="02110004020202020204"/>
              <a:ea typeface="+mj-ea"/>
              <a:cs typeface="+mj-cs"/>
            </a:endParaRPr>
          </a:p>
        </p:txBody>
      </p:sp>
      <p:cxnSp>
        <p:nvCxnSpPr>
          <p:cNvPr id="10" name="Straight Arrow Connector 9">
            <a:extLst>
              <a:ext uri="{FF2B5EF4-FFF2-40B4-BE49-F238E27FC236}">
                <a16:creationId xmlns:a16="http://schemas.microsoft.com/office/drawing/2014/main" id="{3E4FFCC5-8F41-D942-96EB-28B1FF5262D0}"/>
              </a:ext>
            </a:extLst>
          </p:cNvPr>
          <p:cNvCxnSpPr>
            <a:cxnSpLocks/>
          </p:cNvCxnSpPr>
          <p:nvPr/>
        </p:nvCxnSpPr>
        <p:spPr>
          <a:xfrm>
            <a:off x="810371" y="1964596"/>
            <a:ext cx="10536467" cy="0"/>
          </a:xfrm>
          <a:prstGeom prst="straightConnector1">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2797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585EF-C929-D796-D20C-C3DC0BA504CC}"/>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69E741B4-3DE4-534D-EC3D-398AFF2F1F22}"/>
              </a:ext>
            </a:extLst>
          </p:cNvPr>
          <p:cNvSpPr txBox="1">
            <a:spLocks/>
          </p:cNvSpPr>
          <p:nvPr/>
        </p:nvSpPr>
        <p:spPr>
          <a:xfrm>
            <a:off x="512533" y="977900"/>
            <a:ext cx="10364451" cy="925985"/>
          </a:xfrm>
          <a:prstGeom prst="rect">
            <a:avLst/>
          </a:prstGeom>
        </p:spPr>
        <p:txBody>
          <a:bodyPr vert="horz" lIns="121920" tIns="60960" rIns="121920" bIns="6096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121917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Arial"/>
                <a:ea typeface="Dotum"/>
                <a:cs typeface="Arial"/>
              </a:rPr>
              <a:t>Research: Dashboard Board Uses</a:t>
            </a:r>
            <a:endParaRPr kumimoji="0" lang="en-US" sz="4400" b="1" i="0" u="none" strike="noStrike" kern="1200" cap="none" spc="0" normalizeH="0" baseline="0" noProof="0" dirty="0">
              <a:ln>
                <a:noFill/>
              </a:ln>
              <a:solidFill>
                <a:prstClr val="black"/>
              </a:solidFill>
              <a:effectLst/>
              <a:uLnTx/>
              <a:uFillTx/>
              <a:latin typeface="Aptos Display" panose="02110004020202020204"/>
              <a:ea typeface="+mj-ea"/>
              <a:cs typeface="+mj-cs"/>
            </a:endParaRPr>
          </a:p>
        </p:txBody>
      </p:sp>
      <p:pic>
        <p:nvPicPr>
          <p:cNvPr id="11" name="Picture 10">
            <a:extLst>
              <a:ext uri="{FF2B5EF4-FFF2-40B4-BE49-F238E27FC236}">
                <a16:creationId xmlns:a16="http://schemas.microsoft.com/office/drawing/2014/main" id="{256C0F05-CD66-A9A2-BB9B-FF984D83CA79}"/>
              </a:ext>
            </a:extLst>
          </p:cNvPr>
          <p:cNvPicPr>
            <a:picLocks noChangeAspect="1"/>
          </p:cNvPicPr>
          <p:nvPr/>
        </p:nvPicPr>
        <p:blipFill>
          <a:blip r:embed="rId2"/>
          <a:stretch>
            <a:fillRect/>
          </a:stretch>
        </p:blipFill>
        <p:spPr>
          <a:xfrm>
            <a:off x="4495289" y="2022416"/>
            <a:ext cx="6355084" cy="3857684"/>
          </a:xfrm>
          <a:prstGeom prst="rect">
            <a:avLst/>
          </a:prstGeom>
        </p:spPr>
      </p:pic>
      <p:sp>
        <p:nvSpPr>
          <p:cNvPr id="12" name="TextBox 11">
            <a:extLst>
              <a:ext uri="{FF2B5EF4-FFF2-40B4-BE49-F238E27FC236}">
                <a16:creationId xmlns:a16="http://schemas.microsoft.com/office/drawing/2014/main" id="{3DED8D36-39B0-E32C-023F-6AFF0E306518}"/>
              </a:ext>
            </a:extLst>
          </p:cNvPr>
          <p:cNvSpPr txBox="1"/>
          <p:nvPr/>
        </p:nvSpPr>
        <p:spPr>
          <a:xfrm>
            <a:off x="766383" y="3243372"/>
            <a:ext cx="3728906"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Montserrat ExtraBold"/>
                <a:ea typeface="+mn-ea"/>
                <a:cs typeface="+mn-cs"/>
              </a:rPr>
              <a:t>Exploring and Addressing</a:t>
            </a:r>
            <a:br>
              <a:rPr kumimoji="0" lang="en-US" sz="2000" b="1" i="0" u="none" strike="noStrike" kern="1200" cap="none" spc="0" normalizeH="0" baseline="0" noProof="0" dirty="0">
                <a:ln>
                  <a:noFill/>
                </a:ln>
                <a:solidFill>
                  <a:prstClr val="black"/>
                </a:solidFill>
                <a:effectLst/>
                <a:uLnTx/>
                <a:uFillTx/>
                <a:latin typeface="Montserrat ExtraBold"/>
                <a:ea typeface="+mn-ea"/>
                <a:cs typeface="+mn-cs"/>
              </a:rPr>
            </a:br>
            <a:r>
              <a:rPr kumimoji="0" lang="en-US" sz="2000" b="1" i="0" u="none" strike="noStrike" kern="1200" cap="none" spc="0" normalizeH="0" baseline="0" noProof="0" dirty="0">
                <a:ln>
                  <a:noFill/>
                </a:ln>
                <a:solidFill>
                  <a:prstClr val="black"/>
                </a:solidFill>
                <a:effectLst/>
                <a:uLnTx/>
                <a:uFillTx/>
                <a:latin typeface="Montserrat ExtraBold"/>
                <a:ea typeface="+mn-ea"/>
                <a:cs typeface="+mn-cs"/>
              </a:rPr>
              <a:t>Gaps</a:t>
            </a:r>
            <a:endPar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cxnSp>
        <p:nvCxnSpPr>
          <p:cNvPr id="15" name="Straight Arrow Connector 14">
            <a:extLst>
              <a:ext uri="{FF2B5EF4-FFF2-40B4-BE49-F238E27FC236}">
                <a16:creationId xmlns:a16="http://schemas.microsoft.com/office/drawing/2014/main" id="{7D81AAEB-9DFA-C0CB-40D6-EBB42B4E4B22}"/>
              </a:ext>
            </a:extLst>
          </p:cNvPr>
          <p:cNvCxnSpPr>
            <a:cxnSpLocks/>
          </p:cNvCxnSpPr>
          <p:nvPr/>
        </p:nvCxnSpPr>
        <p:spPr>
          <a:xfrm>
            <a:off x="512533" y="1964596"/>
            <a:ext cx="10536467" cy="0"/>
          </a:xfrm>
          <a:prstGeom prst="straightConnector1">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8205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CFCB33E-FAE6-17EF-829D-E0DE050C1A02}"/>
              </a:ext>
            </a:extLst>
          </p:cNvPr>
          <p:cNvSpPr>
            <a:spLocks noGrp="1"/>
          </p:cNvSpPr>
          <p:nvPr>
            <p:ph type="title"/>
          </p:nvPr>
        </p:nvSpPr>
        <p:spPr>
          <a:xfrm>
            <a:off x="512533" y="873390"/>
            <a:ext cx="10364451" cy="925985"/>
          </a:xfrm>
        </p:spPr>
        <p:txBody>
          <a:bodyPr vert="horz" lIns="121920" tIns="60960" rIns="121920" bIns="60960" rtlCol="0" anchor="b">
            <a:normAutofit/>
          </a:bodyPr>
          <a:lstStyle/>
          <a:p>
            <a:pPr defTabSz="1219170"/>
            <a:r>
              <a:rPr lang="en-US" b="1" cap="none" dirty="0">
                <a:latin typeface="Arial"/>
                <a:ea typeface="Dotum"/>
                <a:cs typeface="Arial"/>
              </a:rPr>
              <a:t>Research: Dashboard Board Uses</a:t>
            </a:r>
            <a:endParaRPr lang="en-US" b="1" dirty="0"/>
          </a:p>
        </p:txBody>
      </p:sp>
      <p:pic>
        <p:nvPicPr>
          <p:cNvPr id="13" name="Picture 13" descr="Chart, bar chart, histogram&#10;&#10;Description automatically generated">
            <a:extLst>
              <a:ext uri="{FF2B5EF4-FFF2-40B4-BE49-F238E27FC236}">
                <a16:creationId xmlns:a16="http://schemas.microsoft.com/office/drawing/2014/main" id="{70C29109-54E6-5244-FAD7-45DAF9C72EF5}"/>
              </a:ext>
            </a:extLst>
          </p:cNvPr>
          <p:cNvPicPr>
            <a:picLocks noChangeAspect="1"/>
          </p:cNvPicPr>
          <p:nvPr/>
        </p:nvPicPr>
        <p:blipFill>
          <a:blip r:embed="rId2"/>
          <a:stretch>
            <a:fillRect/>
          </a:stretch>
        </p:blipFill>
        <p:spPr>
          <a:xfrm>
            <a:off x="78352" y="2440410"/>
            <a:ext cx="3990812" cy="19878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Rectangle 13">
            <a:extLst>
              <a:ext uri="{FF2B5EF4-FFF2-40B4-BE49-F238E27FC236}">
                <a16:creationId xmlns:a16="http://schemas.microsoft.com/office/drawing/2014/main" id="{A5915ED7-8407-A16C-A379-CA912CF7D604}"/>
              </a:ext>
            </a:extLst>
          </p:cNvPr>
          <p:cNvSpPr/>
          <p:nvPr/>
        </p:nvSpPr>
        <p:spPr>
          <a:xfrm>
            <a:off x="61997" y="5333633"/>
            <a:ext cx="3954683" cy="511215"/>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ptos" panose="02110004020202020204"/>
                <a:ea typeface="+mn-ea"/>
                <a:cs typeface="+mn-cs"/>
              </a:rPr>
              <a:t>Highlighting Departments' UR efforts </a:t>
            </a:r>
          </a:p>
        </p:txBody>
      </p:sp>
      <p:pic>
        <p:nvPicPr>
          <p:cNvPr id="2" name="Picture 2" descr="Chart&#10;&#10;Description automatically generated">
            <a:extLst>
              <a:ext uri="{FF2B5EF4-FFF2-40B4-BE49-F238E27FC236}">
                <a16:creationId xmlns:a16="http://schemas.microsoft.com/office/drawing/2014/main" id="{35C891A9-4BFD-2A3A-FC9F-131EE128D7AC}"/>
              </a:ext>
            </a:extLst>
          </p:cNvPr>
          <p:cNvPicPr>
            <a:picLocks noChangeAspect="1"/>
          </p:cNvPicPr>
          <p:nvPr/>
        </p:nvPicPr>
        <p:blipFill rotWithShape="1">
          <a:blip r:embed="rId3"/>
          <a:srcRect l="20280" t="18651" r="49374" b="46772"/>
          <a:stretch/>
        </p:blipFill>
        <p:spPr>
          <a:xfrm>
            <a:off x="4221619" y="2436691"/>
            <a:ext cx="3536915" cy="20258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a:extLst>
              <a:ext uri="{FF2B5EF4-FFF2-40B4-BE49-F238E27FC236}">
                <a16:creationId xmlns:a16="http://schemas.microsoft.com/office/drawing/2014/main" id="{CFC2FF80-1982-33AB-C31D-34C6B1E1718B}"/>
              </a:ext>
            </a:extLst>
          </p:cNvPr>
          <p:cNvSpPr/>
          <p:nvPr/>
        </p:nvSpPr>
        <p:spPr>
          <a:xfrm>
            <a:off x="4165888" y="5333635"/>
            <a:ext cx="3723190" cy="511215"/>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Pandemic Impact by Discipline</a:t>
            </a:r>
          </a:p>
        </p:txBody>
      </p:sp>
      <p:pic>
        <p:nvPicPr>
          <p:cNvPr id="6" name="Picture 5" descr="A graph of students involved in faculty&#10;&#10;Description automatically generated">
            <a:extLst>
              <a:ext uri="{FF2B5EF4-FFF2-40B4-BE49-F238E27FC236}">
                <a16:creationId xmlns:a16="http://schemas.microsoft.com/office/drawing/2014/main" id="{98AD827F-9407-9623-E16A-40664749305A}"/>
              </a:ext>
            </a:extLst>
          </p:cNvPr>
          <p:cNvPicPr>
            <a:picLocks noChangeAspect="1"/>
          </p:cNvPicPr>
          <p:nvPr/>
        </p:nvPicPr>
        <p:blipFill>
          <a:blip r:embed="rId4"/>
          <a:stretch>
            <a:fillRect/>
          </a:stretch>
        </p:blipFill>
        <p:spPr>
          <a:xfrm>
            <a:off x="217628" y="3039138"/>
            <a:ext cx="1831454" cy="1339168"/>
          </a:xfrm>
          <a:prstGeom prst="rect">
            <a:avLst/>
          </a:prstGeom>
        </p:spPr>
      </p:pic>
      <p:pic>
        <p:nvPicPr>
          <p:cNvPr id="7" name="Picture 6" descr="A graph of a number of students involved in graduate research&#10;&#10;Description automatically generated">
            <a:extLst>
              <a:ext uri="{FF2B5EF4-FFF2-40B4-BE49-F238E27FC236}">
                <a16:creationId xmlns:a16="http://schemas.microsoft.com/office/drawing/2014/main" id="{7EBC32DC-E265-C110-8254-D4D04BFD83E8}"/>
              </a:ext>
            </a:extLst>
          </p:cNvPr>
          <p:cNvPicPr>
            <a:picLocks noChangeAspect="1"/>
          </p:cNvPicPr>
          <p:nvPr/>
        </p:nvPicPr>
        <p:blipFill>
          <a:blip r:embed="rId5"/>
          <a:stretch>
            <a:fillRect/>
          </a:stretch>
        </p:blipFill>
        <p:spPr>
          <a:xfrm>
            <a:off x="4341711" y="3084715"/>
            <a:ext cx="3412122" cy="1293592"/>
          </a:xfrm>
          <a:prstGeom prst="rect">
            <a:avLst/>
          </a:prstGeom>
        </p:spPr>
      </p:pic>
      <p:sp>
        <p:nvSpPr>
          <p:cNvPr id="9" name="Rectangle 8">
            <a:extLst>
              <a:ext uri="{FF2B5EF4-FFF2-40B4-BE49-F238E27FC236}">
                <a16:creationId xmlns:a16="http://schemas.microsoft.com/office/drawing/2014/main" id="{BECAC1CD-F2FC-91EB-7E82-947D66024BAF}"/>
              </a:ext>
            </a:extLst>
          </p:cNvPr>
          <p:cNvSpPr/>
          <p:nvPr/>
        </p:nvSpPr>
        <p:spPr>
          <a:xfrm>
            <a:off x="7975888" y="5333634"/>
            <a:ext cx="4157240" cy="511215"/>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Calibri"/>
                <a:cs typeface="Calibri"/>
              </a:rPr>
              <a:t>Sudden Drop in Involvement</a:t>
            </a:r>
          </a:p>
        </p:txBody>
      </p:sp>
      <p:pic>
        <p:nvPicPr>
          <p:cNvPr id="11" name="Picture 10" descr="A screenshot of a graph&#10;&#10;Description automatically generated">
            <a:extLst>
              <a:ext uri="{FF2B5EF4-FFF2-40B4-BE49-F238E27FC236}">
                <a16:creationId xmlns:a16="http://schemas.microsoft.com/office/drawing/2014/main" id="{67662137-446A-8407-E243-4B2E2E638A7F}"/>
              </a:ext>
            </a:extLst>
          </p:cNvPr>
          <p:cNvPicPr>
            <a:picLocks noChangeAspect="1"/>
          </p:cNvPicPr>
          <p:nvPr/>
        </p:nvPicPr>
        <p:blipFill rotWithShape="1">
          <a:blip r:embed="rId6"/>
          <a:srcRect l="-297" r="-297" b="-800"/>
          <a:stretch/>
        </p:blipFill>
        <p:spPr>
          <a:xfrm>
            <a:off x="7910989" y="2887517"/>
            <a:ext cx="4250967" cy="15750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0" name="Straight Arrow Connector 9">
            <a:extLst>
              <a:ext uri="{FF2B5EF4-FFF2-40B4-BE49-F238E27FC236}">
                <a16:creationId xmlns:a16="http://schemas.microsoft.com/office/drawing/2014/main" id="{82FDAE3C-5BDA-71A6-EC34-23824BB67284}"/>
              </a:ext>
            </a:extLst>
          </p:cNvPr>
          <p:cNvCxnSpPr>
            <a:cxnSpLocks/>
          </p:cNvCxnSpPr>
          <p:nvPr/>
        </p:nvCxnSpPr>
        <p:spPr>
          <a:xfrm>
            <a:off x="512533" y="1888396"/>
            <a:ext cx="10536467" cy="0"/>
          </a:xfrm>
          <a:prstGeom prst="straightConnector1">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75522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C587C-4E84-1418-7E10-A3AC3E52F725}"/>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057837FC-0509-4E96-08C0-EF28F0D44C82}"/>
              </a:ext>
            </a:extLst>
          </p:cNvPr>
          <p:cNvSpPr>
            <a:spLocks noGrp="1"/>
          </p:cNvSpPr>
          <p:nvPr>
            <p:ph type="title"/>
          </p:nvPr>
        </p:nvSpPr>
        <p:spPr>
          <a:xfrm>
            <a:off x="544888" y="27941"/>
            <a:ext cx="10364451" cy="925985"/>
          </a:xfrm>
        </p:spPr>
        <p:txBody>
          <a:bodyPr vert="horz" lIns="121920" tIns="60960" rIns="121920" bIns="60960" rtlCol="0" anchor="b">
            <a:normAutofit/>
          </a:bodyPr>
          <a:lstStyle/>
          <a:p>
            <a:pPr defTabSz="1219170"/>
            <a:r>
              <a:rPr lang="en-US" b="1" cap="none" dirty="0">
                <a:latin typeface="Arial"/>
                <a:ea typeface="Dotum"/>
                <a:cs typeface="Arial"/>
              </a:rPr>
              <a:t>Research: Dashboard Board Uses</a:t>
            </a:r>
            <a:endParaRPr lang="en-US" b="1" dirty="0"/>
          </a:p>
        </p:txBody>
      </p:sp>
      <p:sp>
        <p:nvSpPr>
          <p:cNvPr id="4" name="TextBox 3">
            <a:extLst>
              <a:ext uri="{FF2B5EF4-FFF2-40B4-BE49-F238E27FC236}">
                <a16:creationId xmlns:a16="http://schemas.microsoft.com/office/drawing/2014/main" id="{AE941A3B-5619-7EF8-56C0-1CD4B386F0FC}"/>
              </a:ext>
            </a:extLst>
          </p:cNvPr>
          <p:cNvSpPr txBox="1"/>
          <p:nvPr/>
        </p:nvSpPr>
        <p:spPr>
          <a:xfrm>
            <a:off x="544888" y="1073734"/>
            <a:ext cx="850777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Working with Survey Data (Like First Destination Survey) to dig into key questions</a:t>
            </a:r>
          </a:p>
        </p:txBody>
      </p:sp>
      <p:pic>
        <p:nvPicPr>
          <p:cNvPr id="5" name="Picture 4">
            <a:extLst>
              <a:ext uri="{FF2B5EF4-FFF2-40B4-BE49-F238E27FC236}">
                <a16:creationId xmlns:a16="http://schemas.microsoft.com/office/drawing/2014/main" id="{EEBD0C03-74EA-A49D-10F0-D827D89C09A6}"/>
              </a:ext>
            </a:extLst>
          </p:cNvPr>
          <p:cNvPicPr>
            <a:picLocks noChangeAspect="1"/>
          </p:cNvPicPr>
          <p:nvPr/>
        </p:nvPicPr>
        <p:blipFill>
          <a:blip r:embed="rId2"/>
          <a:stretch>
            <a:fillRect/>
          </a:stretch>
        </p:blipFill>
        <p:spPr>
          <a:xfrm>
            <a:off x="1749480" y="1682682"/>
            <a:ext cx="8693039" cy="4889835"/>
          </a:xfrm>
          <a:prstGeom prst="rect">
            <a:avLst/>
          </a:prstGeom>
        </p:spPr>
      </p:pic>
      <p:cxnSp>
        <p:nvCxnSpPr>
          <p:cNvPr id="10" name="Straight Arrow Connector 9">
            <a:extLst>
              <a:ext uri="{FF2B5EF4-FFF2-40B4-BE49-F238E27FC236}">
                <a16:creationId xmlns:a16="http://schemas.microsoft.com/office/drawing/2014/main" id="{A7B32031-D1E9-AEB5-AEBA-9B5BD9E18A47}"/>
              </a:ext>
            </a:extLst>
          </p:cNvPr>
          <p:cNvCxnSpPr>
            <a:cxnSpLocks/>
          </p:cNvCxnSpPr>
          <p:nvPr/>
        </p:nvCxnSpPr>
        <p:spPr>
          <a:xfrm>
            <a:off x="649965" y="953926"/>
            <a:ext cx="10536467" cy="0"/>
          </a:xfrm>
          <a:prstGeom prst="straightConnector1">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3364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CFCB33E-FAE6-17EF-829D-E0DE050C1A02}"/>
              </a:ext>
            </a:extLst>
          </p:cNvPr>
          <p:cNvSpPr>
            <a:spLocks noGrp="1"/>
          </p:cNvSpPr>
          <p:nvPr>
            <p:ph type="title"/>
          </p:nvPr>
        </p:nvSpPr>
        <p:spPr>
          <a:xfrm>
            <a:off x="512533" y="-16681"/>
            <a:ext cx="10364451" cy="925985"/>
          </a:xfrm>
        </p:spPr>
        <p:txBody>
          <a:bodyPr vert="horz" lIns="121920" tIns="60960" rIns="121920" bIns="60960" rtlCol="0" anchor="b">
            <a:normAutofit/>
          </a:bodyPr>
          <a:lstStyle/>
          <a:p>
            <a:pPr defTabSz="1219170"/>
            <a:r>
              <a:rPr lang="en-US" b="1" cap="none" dirty="0">
                <a:latin typeface="Arial"/>
                <a:ea typeface="Dotum"/>
                <a:cs typeface="Arial"/>
              </a:rPr>
              <a:t>Research: Dashboard Board Uses</a:t>
            </a:r>
            <a:endParaRPr lang="en-US" b="1" dirty="0"/>
          </a:p>
        </p:txBody>
      </p:sp>
      <p:pic>
        <p:nvPicPr>
          <p:cNvPr id="5" name="Picture 5" descr="Table&#10;&#10;Description automatically generated">
            <a:extLst>
              <a:ext uri="{FF2B5EF4-FFF2-40B4-BE49-F238E27FC236}">
                <a16:creationId xmlns:a16="http://schemas.microsoft.com/office/drawing/2014/main" id="{CE4E5919-80FF-3026-3BF7-8EFD5432673C}"/>
              </a:ext>
            </a:extLst>
          </p:cNvPr>
          <p:cNvPicPr>
            <a:picLocks noChangeAspect="1"/>
          </p:cNvPicPr>
          <p:nvPr/>
        </p:nvPicPr>
        <p:blipFill rotWithShape="1">
          <a:blip r:embed="rId2"/>
          <a:srcRect l="-88" r="9902" b="6271"/>
          <a:stretch/>
        </p:blipFill>
        <p:spPr>
          <a:xfrm>
            <a:off x="2880931" y="1180842"/>
            <a:ext cx="5807386" cy="55018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a:extLst>
              <a:ext uri="{FF2B5EF4-FFF2-40B4-BE49-F238E27FC236}">
                <a16:creationId xmlns:a16="http://schemas.microsoft.com/office/drawing/2014/main" id="{FD85EB59-6611-6276-AB8D-13349CFC623A}"/>
              </a:ext>
            </a:extLst>
          </p:cNvPr>
          <p:cNvSpPr/>
          <p:nvPr/>
        </p:nvSpPr>
        <p:spPr>
          <a:xfrm>
            <a:off x="7343981" y="1071749"/>
            <a:ext cx="2325562" cy="484633"/>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ptos" panose="02110004020202020204"/>
                <a:ea typeface="+mn-ea"/>
                <a:cs typeface="+mn-cs"/>
              </a:rPr>
              <a:t>Faculty Reports</a:t>
            </a: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cxnSp>
        <p:nvCxnSpPr>
          <p:cNvPr id="2" name="Straight Arrow Connector 1">
            <a:extLst>
              <a:ext uri="{FF2B5EF4-FFF2-40B4-BE49-F238E27FC236}">
                <a16:creationId xmlns:a16="http://schemas.microsoft.com/office/drawing/2014/main" id="{164D92A2-7CAA-5455-3D00-0BA2E52C8F65}"/>
              </a:ext>
            </a:extLst>
          </p:cNvPr>
          <p:cNvCxnSpPr/>
          <p:nvPr/>
        </p:nvCxnSpPr>
        <p:spPr>
          <a:xfrm>
            <a:off x="512533" y="909304"/>
            <a:ext cx="11166934" cy="9908"/>
          </a:xfrm>
          <a:prstGeom prst="straightConnector1">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3764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300B1-C70A-E3E0-2C29-E1CBB9E2A988}"/>
              </a:ext>
            </a:extLst>
          </p:cNvPr>
          <p:cNvSpPr>
            <a:spLocks noGrp="1"/>
          </p:cNvSpPr>
          <p:nvPr>
            <p:ph type="title"/>
          </p:nvPr>
        </p:nvSpPr>
        <p:spPr/>
        <p:txBody>
          <a:bodyPr/>
          <a:lstStyle/>
          <a:p>
            <a:r>
              <a:rPr lang="en-US" dirty="0"/>
              <a:t>Other Uses of Dashboard Data</a:t>
            </a:r>
          </a:p>
        </p:txBody>
      </p:sp>
      <p:sp>
        <p:nvSpPr>
          <p:cNvPr id="3" name="Content Placeholder 2">
            <a:extLst>
              <a:ext uri="{FF2B5EF4-FFF2-40B4-BE49-F238E27FC236}">
                <a16:creationId xmlns:a16="http://schemas.microsoft.com/office/drawing/2014/main" id="{19114FCF-94E3-25AA-2429-FDB29E50A45B}"/>
              </a:ext>
            </a:extLst>
          </p:cNvPr>
          <p:cNvSpPr>
            <a:spLocks noGrp="1"/>
          </p:cNvSpPr>
          <p:nvPr>
            <p:ph sz="quarter" idx="13"/>
          </p:nvPr>
        </p:nvSpPr>
        <p:spPr/>
        <p:txBody>
          <a:bodyPr/>
          <a:lstStyle/>
          <a:p>
            <a:pPr marL="0" indent="0">
              <a:buNone/>
            </a:pPr>
            <a:endParaRPr lang="en-US" dirty="0"/>
          </a:p>
          <a:p>
            <a:r>
              <a:rPr lang="en-US" dirty="0"/>
              <a:t>Reaching out to departments/colleges to partner or grow UR (100% HIP’s by 2027)</a:t>
            </a:r>
          </a:p>
          <a:p>
            <a:r>
              <a:rPr lang="en-US" dirty="0"/>
              <a:t>Board of Governor’s Asks</a:t>
            </a:r>
          </a:p>
          <a:p>
            <a:r>
              <a:rPr lang="en-US" dirty="0"/>
              <a:t>Campus Wide Grants (Dashboards can be accessed by all faculty/staff)</a:t>
            </a:r>
          </a:p>
        </p:txBody>
      </p:sp>
      <p:cxnSp>
        <p:nvCxnSpPr>
          <p:cNvPr id="4" name="Straight Arrow Connector 3">
            <a:extLst>
              <a:ext uri="{FF2B5EF4-FFF2-40B4-BE49-F238E27FC236}">
                <a16:creationId xmlns:a16="http://schemas.microsoft.com/office/drawing/2014/main" id="{DC652115-AC20-8809-1C73-AC47624C5B23}"/>
              </a:ext>
            </a:extLst>
          </p:cNvPr>
          <p:cNvCxnSpPr/>
          <p:nvPr/>
        </p:nvCxnSpPr>
        <p:spPr>
          <a:xfrm>
            <a:off x="649693" y="1814560"/>
            <a:ext cx="11166934" cy="9908"/>
          </a:xfrm>
          <a:prstGeom prst="straightConnector1">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2719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4800E-2D43-2484-3B5D-E890A30A11B9}"/>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1B1D8457-93C0-FB32-6479-73F3A13E686D}"/>
              </a:ext>
            </a:extLst>
          </p:cNvPr>
          <p:cNvSpPr>
            <a:spLocks noGrp="1"/>
          </p:cNvSpPr>
          <p:nvPr>
            <p:ph sz="quarter" idx="13"/>
          </p:nvPr>
        </p:nvSpPr>
        <p:spPr>
          <a:xfrm>
            <a:off x="914087" y="1874681"/>
            <a:ext cx="10363826" cy="3424107"/>
          </a:xfrm>
        </p:spPr>
        <p:txBody>
          <a:bodyPr>
            <a:normAutofit fontScale="85000" lnSpcReduction="20000"/>
          </a:bodyPr>
          <a:lstStyle/>
          <a:p>
            <a:pPr marL="0" indent="0">
              <a:buNone/>
            </a:pPr>
            <a:r>
              <a:rPr lang="en-US" dirty="0"/>
              <a:t>Schneider, K., Kuperman, A., Watts, A., Barulich, D., Campbell, T. (2021) </a:t>
            </a:r>
            <a:r>
              <a:rPr lang="en-US" b="1" dirty="0"/>
              <a:t>.Tracking and Assessing Undergraduate Research Campus-Wide: Demographics, Academic Success, and Postgraduation Plans</a:t>
            </a:r>
            <a:r>
              <a:rPr lang="en-US" u="sng" dirty="0"/>
              <a:t>. </a:t>
            </a:r>
            <a:r>
              <a:rPr lang="en-US" dirty="0"/>
              <a:t>Journal of the Scholarship of Teaching and Learning, Vol. 21, No. 1, April 2021, pp. 107-119. </a:t>
            </a:r>
            <a:br>
              <a:rPr lang="en-US" dirty="0"/>
            </a:br>
            <a:endParaRPr lang="en-US" dirty="0"/>
          </a:p>
          <a:p>
            <a:pPr marL="0" indent="0">
              <a:buNone/>
            </a:pPr>
            <a:r>
              <a:rPr lang="en-US" dirty="0"/>
              <a:t>Schneider, K.,  Sullivan, L.,  &amp; Collado, E. (2016). </a:t>
            </a:r>
            <a:r>
              <a:rPr lang="en-US" b="1" dirty="0"/>
              <a:t>A Centralized Undergraduate Research Database: Collaboration Between Institutional Research and University-wide Research Programs. </a:t>
            </a:r>
            <a:r>
              <a:rPr lang="en-US" dirty="0"/>
              <a:t>Council on Undergraduate Research Quarterly. 36. 10.18833/</a:t>
            </a:r>
            <a:r>
              <a:rPr lang="en-US" dirty="0" err="1"/>
              <a:t>curq</a:t>
            </a:r>
            <a:r>
              <a:rPr lang="en-US" dirty="0"/>
              <a:t>/36/4/6. A Centralized Undergraduate Research Database: Collaboration Between Institutional Research and University-wide Research Programs. </a:t>
            </a:r>
          </a:p>
          <a:p>
            <a:pPr marL="0" indent="0">
              <a:buNone/>
            </a:pPr>
            <a:endParaRPr lang="en-US" dirty="0">
              <a:hlinkClick r:id="rId2"/>
            </a:endParaRPr>
          </a:p>
          <a:p>
            <a:endParaRPr lang="en-US" dirty="0"/>
          </a:p>
        </p:txBody>
      </p:sp>
      <p:cxnSp>
        <p:nvCxnSpPr>
          <p:cNvPr id="4" name="Straight Arrow Connector 3">
            <a:extLst>
              <a:ext uri="{FF2B5EF4-FFF2-40B4-BE49-F238E27FC236}">
                <a16:creationId xmlns:a16="http://schemas.microsoft.com/office/drawing/2014/main" id="{9F07B1E6-523A-FBA6-B0CA-6D824BC46F00}"/>
              </a:ext>
            </a:extLst>
          </p:cNvPr>
          <p:cNvCxnSpPr>
            <a:cxnSpLocks/>
          </p:cNvCxnSpPr>
          <p:nvPr/>
        </p:nvCxnSpPr>
        <p:spPr>
          <a:xfrm>
            <a:off x="817333" y="1559212"/>
            <a:ext cx="10536467" cy="0"/>
          </a:xfrm>
          <a:prstGeom prst="straightConnector1">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3651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2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CF612-7D80-F5A3-38B2-79F78B553766}"/>
              </a:ext>
            </a:extLst>
          </p:cNvPr>
          <p:cNvSpPr>
            <a:spLocks noGrp="1"/>
          </p:cNvSpPr>
          <p:nvPr>
            <p:ph type="title"/>
          </p:nvPr>
        </p:nvSpPr>
        <p:spPr/>
        <p:txBody>
          <a:bodyPr/>
          <a:lstStyle/>
          <a:p>
            <a:r>
              <a:rPr lang="en-US" dirty="0">
                <a:solidFill>
                  <a:srgbClr val="FF0000"/>
                </a:solidFill>
              </a:rPr>
              <a:t>Uses</a:t>
            </a:r>
          </a:p>
        </p:txBody>
      </p:sp>
      <p:sp>
        <p:nvSpPr>
          <p:cNvPr id="3" name="Content Placeholder 2">
            <a:extLst>
              <a:ext uri="{FF2B5EF4-FFF2-40B4-BE49-F238E27FC236}">
                <a16:creationId xmlns:a16="http://schemas.microsoft.com/office/drawing/2014/main" id="{755B134A-C146-17E8-79EF-82CE740EEFB3}"/>
              </a:ext>
            </a:extLst>
          </p:cNvPr>
          <p:cNvSpPr>
            <a:spLocks noGrp="1"/>
          </p:cNvSpPr>
          <p:nvPr>
            <p:ph idx="1"/>
          </p:nvPr>
        </p:nvSpPr>
        <p:spPr/>
        <p:txBody>
          <a:bodyPr/>
          <a:lstStyle/>
          <a:p>
            <a:r>
              <a:rPr lang="en-US" dirty="0"/>
              <a:t>Administration</a:t>
            </a:r>
          </a:p>
          <a:p>
            <a:r>
              <a:rPr lang="en-US" dirty="0"/>
              <a:t>Faculty Engagement</a:t>
            </a:r>
          </a:p>
          <a:p>
            <a:r>
              <a:rPr lang="en-US" dirty="0"/>
              <a:t>Advocacy and Funding Requests</a:t>
            </a:r>
          </a:p>
          <a:p>
            <a:pPr lvl="1"/>
            <a:r>
              <a:rPr lang="en-US" dirty="0"/>
              <a:t>Advancement/Donors</a:t>
            </a:r>
          </a:p>
          <a:p>
            <a:r>
              <a:rPr lang="en-US" dirty="0"/>
              <a:t>External Partners</a:t>
            </a:r>
          </a:p>
          <a:p>
            <a:r>
              <a:rPr lang="en-US" dirty="0"/>
              <a:t>Marketing and Recruitment</a:t>
            </a:r>
          </a:p>
          <a:p>
            <a:r>
              <a:rPr lang="en-US" dirty="0"/>
              <a:t>Program Assessment</a:t>
            </a:r>
          </a:p>
        </p:txBody>
      </p:sp>
    </p:spTree>
    <p:extLst>
      <p:ext uri="{BB962C8B-B14F-4D97-AF65-F5344CB8AC3E}">
        <p14:creationId xmlns:p14="http://schemas.microsoft.com/office/powerpoint/2010/main" val="2638637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3" name="Picture 2" descr="A group of people in a circle&#10;&#10;Description automatically generated">
            <a:extLst>
              <a:ext uri="{FF2B5EF4-FFF2-40B4-BE49-F238E27FC236}">
                <a16:creationId xmlns:a16="http://schemas.microsoft.com/office/drawing/2014/main" id="{09689CD3-6B08-6D5B-37BE-0A94B85442F8}"/>
              </a:ext>
            </a:extLst>
          </p:cNvPr>
          <p:cNvPicPr>
            <a:picLocks noChangeAspect="1"/>
          </p:cNvPicPr>
          <p:nvPr/>
        </p:nvPicPr>
        <p:blipFill>
          <a:blip r:embed="rId3">
            <a:alphaModFix amt="5000"/>
          </a:blip>
          <a:stretch>
            <a:fillRect/>
          </a:stretch>
        </p:blipFill>
        <p:spPr>
          <a:xfrm>
            <a:off x="8540772" y="3190463"/>
            <a:ext cx="3657600" cy="3657600"/>
          </a:xfrm>
          <a:prstGeom prst="rect">
            <a:avLst/>
          </a:prstGeom>
        </p:spPr>
      </p:pic>
      <p:sp>
        <p:nvSpPr>
          <p:cNvPr id="359" name="Google Shape;359;p11"/>
          <p:cNvSpPr txBox="1">
            <a:spLocks noGrp="1"/>
          </p:cNvSpPr>
          <p:nvPr>
            <p:ph type="body" idx="2"/>
          </p:nvPr>
        </p:nvSpPr>
        <p:spPr>
          <a:xfrm>
            <a:off x="457199" y="1299404"/>
            <a:ext cx="11277599" cy="4766619"/>
          </a:xfrm>
          <a:prstGeom prst="rect">
            <a:avLst/>
          </a:prstGeom>
          <a:noFill/>
          <a:ln>
            <a:noFill/>
          </a:ln>
        </p:spPr>
        <p:txBody>
          <a:bodyPr spcFirstLastPara="1" wrap="square" lIns="91425" tIns="45700" rIns="91425" bIns="45700" anchor="t" anchorCtr="0">
            <a:normAutofit lnSpcReduction="10000"/>
          </a:bodyPr>
          <a:lstStyle/>
          <a:p>
            <a:pPr marL="285750" lvl="0" indent="-285750" algn="l" rtl="0">
              <a:lnSpc>
                <a:spcPct val="90000"/>
              </a:lnSpc>
              <a:spcBef>
                <a:spcPts val="0"/>
              </a:spcBef>
              <a:spcAft>
                <a:spcPts val="0"/>
              </a:spcAft>
              <a:buClr>
                <a:schemeClr val="dk1"/>
              </a:buClr>
              <a:buSzPts val="1600"/>
              <a:buFont typeface="Arial"/>
              <a:buChar char="•"/>
            </a:pPr>
            <a:r>
              <a:rPr lang="en-US" sz="2000" dirty="0"/>
              <a:t>Misconceptions about </a:t>
            </a:r>
            <a:r>
              <a:rPr lang="en-US" sz="2000" i="1" dirty="0"/>
              <a:t>what is (and is not) undergraduate research</a:t>
            </a:r>
            <a:endParaRPr sz="2400" dirty="0"/>
          </a:p>
          <a:p>
            <a:pPr marL="285750" lvl="0" indent="-285750" algn="l" rtl="0">
              <a:lnSpc>
                <a:spcPct val="90000"/>
              </a:lnSpc>
              <a:spcBef>
                <a:spcPts val="1000"/>
              </a:spcBef>
              <a:spcAft>
                <a:spcPts val="0"/>
              </a:spcAft>
              <a:buClr>
                <a:schemeClr val="dk1"/>
              </a:buClr>
              <a:buSzPts val="1600"/>
              <a:buFont typeface="Arial"/>
              <a:buChar char="•"/>
            </a:pPr>
            <a:r>
              <a:rPr lang="en-US" sz="2000" dirty="0"/>
              <a:t>Broad use </a:t>
            </a:r>
            <a:r>
              <a:rPr lang="en-US" sz="2000" dirty="0">
                <a:latin typeface="Libre Franklin" pitchFamily="2" charset="0"/>
              </a:rPr>
              <a:t>of</a:t>
            </a:r>
            <a:r>
              <a:rPr lang="en-US" sz="2000" dirty="0"/>
              <a:t> “research” and impacts of its use on:</a:t>
            </a:r>
            <a:endParaRPr sz="2400" dirty="0"/>
          </a:p>
          <a:p>
            <a:pPr marL="742950" lvl="1" indent="-285750" algn="l" rtl="0">
              <a:lnSpc>
                <a:spcPct val="90000"/>
              </a:lnSpc>
              <a:spcBef>
                <a:spcPts val="500"/>
              </a:spcBef>
              <a:spcAft>
                <a:spcPts val="0"/>
              </a:spcAft>
              <a:buClr>
                <a:schemeClr val="dk1"/>
              </a:buClr>
              <a:buSzPts val="1600"/>
              <a:buFont typeface="Arial"/>
              <a:buChar char="•"/>
            </a:pPr>
            <a:r>
              <a:rPr lang="en-US" sz="2000" dirty="0"/>
              <a:t>Inclusion|exclusion of experiences</a:t>
            </a:r>
            <a:endParaRPr sz="2400" dirty="0"/>
          </a:p>
          <a:p>
            <a:pPr marL="742950" lvl="1" indent="-285750" algn="l" rtl="0">
              <a:lnSpc>
                <a:spcPct val="90000"/>
              </a:lnSpc>
              <a:spcBef>
                <a:spcPts val="500"/>
              </a:spcBef>
              <a:spcAft>
                <a:spcPts val="0"/>
              </a:spcAft>
              <a:buClr>
                <a:schemeClr val="dk1"/>
              </a:buClr>
              <a:buSzPts val="1600"/>
              <a:buFont typeface="Arial"/>
              <a:buChar char="•"/>
            </a:pPr>
            <a:r>
              <a:rPr lang="en-US" sz="2000" dirty="0"/>
              <a:t>Inconsistencies</a:t>
            </a:r>
            <a:endParaRPr sz="2400" dirty="0"/>
          </a:p>
          <a:p>
            <a:pPr marL="285750" lvl="0" indent="-285750">
              <a:buSzPts val="1600"/>
              <a:buFont typeface="Arial"/>
              <a:buChar char="•"/>
            </a:pPr>
            <a:r>
              <a:rPr lang="en-US" sz="2000" dirty="0"/>
              <a:t>Inaccurate reporting:</a:t>
            </a:r>
            <a:endParaRPr lang="en-US" sz="2400" dirty="0"/>
          </a:p>
          <a:p>
            <a:pPr marL="742950" lvl="1" indent="-285750">
              <a:buSzPts val="1600"/>
              <a:buFont typeface="Arial"/>
              <a:buChar char="•"/>
            </a:pPr>
            <a:r>
              <a:rPr lang="en-US" sz="2000" dirty="0"/>
              <a:t>Misinterpretations</a:t>
            </a:r>
            <a:endParaRPr lang="en-US" sz="2400" dirty="0"/>
          </a:p>
          <a:p>
            <a:pPr marL="742950" lvl="1" indent="-285750">
              <a:buSzPts val="1600"/>
              <a:buFont typeface="Arial"/>
              <a:buChar char="•"/>
            </a:pPr>
            <a:r>
              <a:rPr lang="en-US" sz="2000" dirty="0"/>
              <a:t>Incomplete datasets</a:t>
            </a:r>
            <a:endParaRPr lang="en-US" sz="2400" dirty="0"/>
          </a:p>
          <a:p>
            <a:pPr marL="742950" lvl="1" indent="-285750">
              <a:buSzPts val="1600"/>
              <a:buFont typeface="Arial"/>
              <a:buChar char="•"/>
            </a:pPr>
            <a:r>
              <a:rPr lang="en-US" sz="2000" dirty="0"/>
              <a:t>Underreporting</a:t>
            </a:r>
            <a:endParaRPr lang="en-US" sz="2400" dirty="0"/>
          </a:p>
          <a:p>
            <a:pPr marL="742950" lvl="1" indent="-285750">
              <a:buSzPts val="1600"/>
              <a:buFont typeface="Arial"/>
              <a:buChar char="•"/>
            </a:pPr>
            <a:r>
              <a:rPr lang="en-US" sz="2000" dirty="0"/>
              <a:t>Double-counting (use unique student counting)</a:t>
            </a:r>
          </a:p>
          <a:p>
            <a:pPr marL="285750" lvl="0" indent="-285750" algn="l" rtl="0">
              <a:lnSpc>
                <a:spcPct val="90000"/>
              </a:lnSpc>
              <a:spcBef>
                <a:spcPts val="1000"/>
              </a:spcBef>
              <a:spcAft>
                <a:spcPts val="0"/>
              </a:spcAft>
              <a:buClr>
                <a:schemeClr val="dk1"/>
              </a:buClr>
              <a:buSzPts val="1600"/>
              <a:buFont typeface="Arial"/>
              <a:buChar char="•"/>
            </a:pPr>
            <a:r>
              <a:rPr lang="en-US" sz="2000" dirty="0"/>
              <a:t>Categories/types of research and impacts of their  use on:</a:t>
            </a:r>
            <a:endParaRPr sz="2400" dirty="0"/>
          </a:p>
          <a:p>
            <a:pPr marL="742950" lvl="1" indent="-285750" algn="l" rtl="0">
              <a:lnSpc>
                <a:spcPct val="90000"/>
              </a:lnSpc>
              <a:spcBef>
                <a:spcPts val="500"/>
              </a:spcBef>
              <a:spcAft>
                <a:spcPts val="0"/>
              </a:spcAft>
              <a:buClr>
                <a:schemeClr val="dk1"/>
              </a:buClr>
              <a:buSzPts val="1600"/>
              <a:buFont typeface="Arial"/>
              <a:buChar char="•"/>
            </a:pPr>
            <a:r>
              <a:rPr lang="en-US" sz="2000" dirty="0"/>
              <a:t>Inclusion|exclusion of experiences</a:t>
            </a:r>
            <a:endParaRPr sz="2400" dirty="0"/>
          </a:p>
          <a:p>
            <a:pPr marL="742950" lvl="1" indent="-285750" algn="l" rtl="0">
              <a:lnSpc>
                <a:spcPct val="90000"/>
              </a:lnSpc>
              <a:spcBef>
                <a:spcPts val="500"/>
              </a:spcBef>
              <a:spcAft>
                <a:spcPts val="0"/>
              </a:spcAft>
              <a:buClr>
                <a:schemeClr val="dk1"/>
              </a:buClr>
              <a:buSzPts val="1600"/>
              <a:buFont typeface="Arial"/>
              <a:buChar char="•"/>
            </a:pPr>
            <a:r>
              <a:rPr lang="en-US" sz="2000" dirty="0"/>
              <a:t>Inconsistencies; not comprehensive</a:t>
            </a:r>
            <a:endParaRPr sz="2400" dirty="0"/>
          </a:p>
          <a:p>
            <a:pPr marL="285750" indent="-285750">
              <a:buSzPts val="1600"/>
              <a:buFont typeface="Arial"/>
              <a:buChar char="•"/>
            </a:pPr>
            <a:r>
              <a:rPr lang="en-US" sz="2100" dirty="0"/>
              <a:t>Is reporting done alone, or is reporting integrated with your assessment, evaluation, or research (AER)?</a:t>
            </a:r>
            <a:endParaRPr sz="2100" dirty="0"/>
          </a:p>
        </p:txBody>
      </p:sp>
      <p:sp>
        <p:nvSpPr>
          <p:cNvPr id="361" name="Google Shape;361;p11"/>
          <p:cNvSpPr txBox="1">
            <a:spLocks noGrp="1"/>
          </p:cNvSpPr>
          <p:nvPr>
            <p:ph type="title"/>
          </p:nvPr>
        </p:nvSpPr>
        <p:spPr>
          <a:xfrm>
            <a:off x="1371598" y="385004"/>
            <a:ext cx="10363201" cy="58903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Libre Franklin Medium"/>
              <a:buNone/>
            </a:pPr>
            <a:r>
              <a:rPr lang="en-US" dirty="0"/>
              <a:t>Issues in Reporting about UR</a:t>
            </a:r>
            <a:endParaRPr dirty="0"/>
          </a:p>
        </p:txBody>
      </p:sp>
      <p:sp>
        <p:nvSpPr>
          <p:cNvPr id="362" name="Google Shape;362;p11"/>
          <p:cNvSpPr txBox="1">
            <a:spLocks noGrp="1"/>
          </p:cNvSpPr>
          <p:nvPr>
            <p:ph type="ftr" idx="11"/>
          </p:nvPr>
        </p:nvSpPr>
        <p:spPr>
          <a:xfrm>
            <a:off x="9948231" y="6295058"/>
            <a:ext cx="1786567" cy="32397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dirty="0"/>
          </a:p>
        </p:txBody>
      </p:sp>
      <p:grpSp>
        <p:nvGrpSpPr>
          <p:cNvPr id="363" name="Google Shape;363;p11"/>
          <p:cNvGrpSpPr/>
          <p:nvPr/>
        </p:nvGrpSpPr>
        <p:grpSpPr>
          <a:xfrm>
            <a:off x="7315199" y="1481554"/>
            <a:ext cx="4173939" cy="2470194"/>
            <a:chOff x="7126402" y="2166920"/>
            <a:chExt cx="4597510" cy="3637717"/>
          </a:xfrm>
        </p:grpSpPr>
        <p:cxnSp>
          <p:nvCxnSpPr>
            <p:cNvPr id="364" name="Google Shape;364;p11"/>
            <p:cNvCxnSpPr/>
            <p:nvPr/>
          </p:nvCxnSpPr>
          <p:spPr>
            <a:xfrm>
              <a:off x="7472476" y="5218992"/>
              <a:ext cx="3882343" cy="0"/>
            </a:xfrm>
            <a:prstGeom prst="straightConnector1">
              <a:avLst/>
            </a:prstGeom>
            <a:noFill/>
            <a:ln w="28575" cap="flat" cmpd="sng">
              <a:solidFill>
                <a:schemeClr val="accent2"/>
              </a:solidFill>
              <a:prstDash val="solid"/>
              <a:miter lim="800000"/>
              <a:headEnd type="none" w="sm" len="sm"/>
              <a:tailEnd type="none" w="sm" len="sm"/>
            </a:ln>
          </p:spPr>
        </p:cxnSp>
        <p:sp>
          <p:nvSpPr>
            <p:cNvPr id="365" name="Google Shape;365;p11"/>
            <p:cNvSpPr txBox="1"/>
            <p:nvPr/>
          </p:nvSpPr>
          <p:spPr>
            <a:xfrm>
              <a:off x="7729002" y="5277454"/>
              <a:ext cx="349180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dirty="0">
                  <a:solidFill>
                    <a:schemeClr val="dk2"/>
                  </a:solidFill>
                  <a:latin typeface="Libre Franklin"/>
                  <a:ea typeface="Libre Franklin"/>
                  <a:cs typeface="Libre Franklin"/>
                  <a:sym typeface="Libre Franklin"/>
                </a:rPr>
                <a:t>Unknown</a:t>
              </a:r>
              <a:endParaRPr sz="1400" dirty="0">
                <a:solidFill>
                  <a:schemeClr val="dk2"/>
                </a:solidFill>
                <a:latin typeface="Libre Franklin"/>
                <a:ea typeface="Libre Franklin"/>
                <a:cs typeface="Libre Franklin"/>
                <a:sym typeface="Libre Franklin"/>
              </a:endParaRPr>
            </a:p>
          </p:txBody>
        </p:sp>
        <p:sp>
          <p:nvSpPr>
            <p:cNvPr id="366" name="Google Shape;366;p11"/>
            <p:cNvSpPr txBox="1"/>
            <p:nvPr/>
          </p:nvSpPr>
          <p:spPr>
            <a:xfrm>
              <a:off x="7466088" y="3814092"/>
              <a:ext cx="388234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chemeClr val="dk1"/>
                  </a:solidFill>
                  <a:latin typeface="Libre Franklin"/>
                  <a:ea typeface="Libre Franklin"/>
                  <a:cs typeface="Libre Franklin"/>
                  <a:sym typeface="Libre Franklin"/>
                </a:rPr>
                <a:t>…2,000 research projects completed every year.</a:t>
              </a:r>
              <a:endParaRPr dirty="0"/>
            </a:p>
          </p:txBody>
        </p:sp>
        <p:grpSp>
          <p:nvGrpSpPr>
            <p:cNvPr id="367" name="Google Shape;367;p11"/>
            <p:cNvGrpSpPr/>
            <p:nvPr/>
          </p:nvGrpSpPr>
          <p:grpSpPr>
            <a:xfrm>
              <a:off x="7126402" y="2583260"/>
              <a:ext cx="4597510" cy="3221377"/>
              <a:chOff x="6660495" y="1908011"/>
              <a:chExt cx="4597510" cy="3221377"/>
            </a:xfrm>
          </p:grpSpPr>
          <p:sp>
            <p:nvSpPr>
              <p:cNvPr id="368" name="Google Shape;368;p11"/>
              <p:cNvSpPr/>
              <p:nvPr/>
            </p:nvSpPr>
            <p:spPr>
              <a:xfrm>
                <a:off x="6660495" y="2233766"/>
                <a:ext cx="4597510" cy="2895622"/>
              </a:xfrm>
              <a:prstGeom prst="rect">
                <a:avLst/>
              </a:prstGeom>
              <a:noFill/>
              <a:ln w="1270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dirty="0">
                  <a:solidFill>
                    <a:schemeClr val="lt1"/>
                  </a:solidFill>
                  <a:latin typeface="Libre Franklin"/>
                  <a:ea typeface="Libre Franklin"/>
                  <a:cs typeface="Libre Franklin"/>
                  <a:sym typeface="Libre Franklin"/>
                </a:endParaRPr>
              </a:p>
            </p:txBody>
          </p:sp>
          <p:sp>
            <p:nvSpPr>
              <p:cNvPr id="369" name="Google Shape;369;p11"/>
              <p:cNvSpPr/>
              <p:nvPr/>
            </p:nvSpPr>
            <p:spPr>
              <a:xfrm>
                <a:off x="8427367" y="1908011"/>
                <a:ext cx="1191947" cy="65151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dirty="0">
                  <a:solidFill>
                    <a:schemeClr val="lt1"/>
                  </a:solidFill>
                  <a:latin typeface="Libre Franklin"/>
                  <a:ea typeface="Libre Franklin"/>
                  <a:cs typeface="Libre Franklin"/>
                  <a:sym typeface="Libre Franklin"/>
                </a:endParaRPr>
              </a:p>
            </p:txBody>
          </p:sp>
        </p:grpSp>
        <p:pic>
          <p:nvPicPr>
            <p:cNvPr id="370" name="Google Shape;370;p11" descr="Open quotation mark with solid fill"/>
            <p:cNvPicPr preferRelativeResize="0"/>
            <p:nvPr/>
          </p:nvPicPr>
          <p:blipFill rotWithShape="1">
            <a:blip r:embed="rId4">
              <a:alphaModFix/>
            </a:blip>
            <a:srcRect/>
            <a:stretch/>
          </p:blipFill>
          <p:spPr>
            <a:xfrm>
              <a:off x="8842190" y="2166920"/>
              <a:ext cx="1294114" cy="1303020"/>
            </a:xfrm>
            <a:prstGeom prst="rect">
              <a:avLst/>
            </a:prstGeom>
            <a:noFill/>
            <a:ln>
              <a:noFill/>
            </a:ln>
          </p:spPr>
        </p:pic>
      </p:grpSp>
      <p:pic>
        <p:nvPicPr>
          <p:cNvPr id="2" name="Picture 1" descr="A group of people in a circle&#10;&#10;Description automatically generated">
            <a:extLst>
              <a:ext uri="{FF2B5EF4-FFF2-40B4-BE49-F238E27FC236}">
                <a16:creationId xmlns:a16="http://schemas.microsoft.com/office/drawing/2014/main" id="{72D9490D-09F3-7285-7D95-3DAD758C02DD}"/>
              </a:ext>
            </a:extLst>
          </p:cNvPr>
          <p:cNvPicPr>
            <a:picLocks noChangeAspect="1"/>
          </p:cNvPicPr>
          <p:nvPr/>
        </p:nvPicPr>
        <p:blipFill>
          <a:blip r:embed="rId3"/>
          <a:stretch>
            <a:fillRect/>
          </a:stretch>
        </p:blipFill>
        <p:spPr>
          <a:xfrm>
            <a:off x="457199" y="240686"/>
            <a:ext cx="914400" cy="9144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D45C9C3-103B-E073-B5A4-3930540ED300}"/>
              </a:ext>
            </a:extLst>
          </p:cNvPr>
          <p:cNvSpPr>
            <a:spLocks noGrp="1"/>
          </p:cNvSpPr>
          <p:nvPr>
            <p:ph type="body" idx="2"/>
          </p:nvPr>
        </p:nvSpPr>
        <p:spPr/>
        <p:txBody>
          <a:bodyPr/>
          <a:lstStyle/>
          <a:p>
            <a:pPr marL="571500" indent="-342900">
              <a:buFont typeface="Arial" panose="020B0604020202020204" pitchFamily="34" charset="0"/>
              <a:buChar char="•"/>
            </a:pPr>
            <a:r>
              <a:rPr lang="en-US" sz="3200" dirty="0">
                <a:latin typeface="+mn-lt"/>
              </a:rPr>
              <a:t>Historical perspective</a:t>
            </a:r>
          </a:p>
          <a:p>
            <a:pPr marL="571500" indent="-342900">
              <a:buFont typeface="Arial" panose="020B0604020202020204" pitchFamily="34" charset="0"/>
              <a:buChar char="•"/>
            </a:pPr>
            <a:r>
              <a:rPr lang="en-US" sz="3200" dirty="0">
                <a:latin typeface="+mn-lt"/>
              </a:rPr>
              <a:t>Key initiatives:</a:t>
            </a:r>
          </a:p>
          <a:p>
            <a:pPr marL="1028700" lvl="1" indent="-342900">
              <a:buFont typeface="Arial" panose="020B0604020202020204" pitchFamily="34" charset="0"/>
              <a:buChar char="•"/>
            </a:pPr>
            <a:r>
              <a:rPr lang="en-US" sz="3200" dirty="0">
                <a:solidFill>
                  <a:schemeClr val="accent3"/>
                </a:solidFill>
                <a:latin typeface="+mn-lt"/>
              </a:rPr>
              <a:t>Annual meetings at a host institution &amp; ConnectUR</a:t>
            </a:r>
          </a:p>
          <a:p>
            <a:pPr marL="1028700" lvl="1" indent="-342900">
              <a:buFont typeface="Arial" panose="020B0604020202020204" pitchFamily="34" charset="0"/>
              <a:buChar char="•"/>
            </a:pPr>
            <a:r>
              <a:rPr lang="en-US" sz="3200" dirty="0">
                <a:solidFill>
                  <a:schemeClr val="accent3"/>
                </a:solidFill>
                <a:latin typeface="+mn-lt"/>
              </a:rPr>
              <a:t>Annual survey</a:t>
            </a:r>
          </a:p>
          <a:p>
            <a:pPr marL="1028700" lvl="1" indent="-342900">
              <a:buFont typeface="Arial" panose="020B0604020202020204" pitchFamily="34" charset="0"/>
              <a:buChar char="•"/>
            </a:pPr>
            <a:r>
              <a:rPr lang="en-US" sz="3200" dirty="0">
                <a:solidFill>
                  <a:schemeClr val="accent3"/>
                </a:solidFill>
                <a:latin typeface="+mn-lt"/>
              </a:rPr>
              <a:t>On-going workshops</a:t>
            </a:r>
          </a:p>
          <a:p>
            <a:pPr marL="1028700" lvl="1" indent="-342900">
              <a:buFont typeface="Arial" panose="020B0604020202020204" pitchFamily="34" charset="0"/>
              <a:buChar char="•"/>
            </a:pPr>
            <a:r>
              <a:rPr lang="en-US" sz="3200" dirty="0">
                <a:solidFill>
                  <a:schemeClr val="accent3"/>
                </a:solidFill>
                <a:latin typeface="+mn-lt"/>
              </a:rPr>
              <a:t>Shared drive &amp; conversations</a:t>
            </a:r>
          </a:p>
          <a:p>
            <a:endParaRPr lang="en-US" dirty="0"/>
          </a:p>
        </p:txBody>
      </p:sp>
      <p:sp>
        <p:nvSpPr>
          <p:cNvPr id="4" name="Title 3">
            <a:extLst>
              <a:ext uri="{FF2B5EF4-FFF2-40B4-BE49-F238E27FC236}">
                <a16:creationId xmlns:a16="http://schemas.microsoft.com/office/drawing/2014/main" id="{233088A7-241E-E246-3956-7869E524895F}"/>
              </a:ext>
            </a:extLst>
          </p:cNvPr>
          <p:cNvSpPr>
            <a:spLocks noGrp="1"/>
          </p:cNvSpPr>
          <p:nvPr>
            <p:ph type="title"/>
          </p:nvPr>
        </p:nvSpPr>
        <p:spPr/>
        <p:txBody>
          <a:bodyPr>
            <a:normAutofit fontScale="90000"/>
          </a:bodyPr>
          <a:lstStyle/>
          <a:p>
            <a:r>
              <a:rPr lang="en-US" dirty="0"/>
              <a:t>Big Ten Academic Alliance (BTAA) Collaboration</a:t>
            </a:r>
          </a:p>
        </p:txBody>
      </p:sp>
      <p:sp>
        <p:nvSpPr>
          <p:cNvPr id="5" name="Footer Placeholder 4">
            <a:extLst>
              <a:ext uri="{FF2B5EF4-FFF2-40B4-BE49-F238E27FC236}">
                <a16:creationId xmlns:a16="http://schemas.microsoft.com/office/drawing/2014/main" id="{46764FA9-3B82-A419-BB79-8F00A3C3E5D8}"/>
              </a:ext>
            </a:extLst>
          </p:cNvPr>
          <p:cNvSpPr>
            <a:spLocks noGrp="1"/>
          </p:cNvSpPr>
          <p:nvPr>
            <p:ph type="ftr" idx="11"/>
          </p:nvPr>
        </p:nvSpPr>
        <p:spPr/>
        <p:txBody>
          <a:bodyPr/>
          <a:lstStyle/>
          <a:p>
            <a:fld id="{00BD627F-D9F8-471C-AB12-CFE80E0933CB}" type="slidenum">
              <a:rPr lang="en-US" smtClean="0"/>
              <a:t>5</a:t>
            </a:fld>
            <a:endParaRPr lang="en-US" dirty="0"/>
          </a:p>
        </p:txBody>
      </p:sp>
    </p:spTree>
    <p:extLst>
      <p:ext uri="{BB962C8B-B14F-4D97-AF65-F5344CB8AC3E}">
        <p14:creationId xmlns:p14="http://schemas.microsoft.com/office/powerpoint/2010/main" val="367725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14"/>
          <p:cNvSpPr txBox="1">
            <a:spLocks noGrp="1"/>
          </p:cNvSpPr>
          <p:nvPr>
            <p:ph type="title"/>
          </p:nvPr>
        </p:nvSpPr>
        <p:spPr>
          <a:xfrm>
            <a:off x="468086" y="385004"/>
            <a:ext cx="11266714" cy="58903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Libre Franklin Medium"/>
              <a:buNone/>
            </a:pPr>
            <a:r>
              <a:rPr lang="en-US" dirty="0"/>
              <a:t>Institutional Reporting</a:t>
            </a:r>
            <a:endParaRPr dirty="0"/>
          </a:p>
        </p:txBody>
      </p:sp>
      <p:sp>
        <p:nvSpPr>
          <p:cNvPr id="396" name="Google Shape;396;p14"/>
          <p:cNvSpPr txBox="1">
            <a:spLocks noGrp="1"/>
          </p:cNvSpPr>
          <p:nvPr>
            <p:ph type="ftr" idx="11"/>
          </p:nvPr>
        </p:nvSpPr>
        <p:spPr>
          <a:xfrm>
            <a:off x="9948231" y="6295058"/>
            <a:ext cx="1786567" cy="32397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dirty="0"/>
          </a:p>
        </p:txBody>
      </p:sp>
      <p:graphicFrame>
        <p:nvGraphicFramePr>
          <p:cNvPr id="397" name="Google Shape;397;p14"/>
          <p:cNvGraphicFramePr/>
          <p:nvPr>
            <p:extLst>
              <p:ext uri="{D42A27DB-BD31-4B8C-83A1-F6EECF244321}">
                <p14:modId xmlns:p14="http://schemas.microsoft.com/office/powerpoint/2010/main" val="2354522327"/>
              </p:ext>
            </p:extLst>
          </p:nvPr>
        </p:nvGraphicFramePr>
        <p:xfrm>
          <a:off x="468086" y="1071114"/>
          <a:ext cx="11266700" cy="4846340"/>
        </p:xfrm>
        <a:graphic>
          <a:graphicData uri="http://schemas.openxmlformats.org/drawingml/2006/table">
            <a:tbl>
              <a:tblPr firstRow="1">
                <a:noFill/>
              </a:tblPr>
              <a:tblGrid>
                <a:gridCol w="5633350">
                  <a:extLst>
                    <a:ext uri="{9D8B030D-6E8A-4147-A177-3AD203B41FA5}">
                      <a16:colId xmlns:a16="http://schemas.microsoft.com/office/drawing/2014/main" val="20000"/>
                    </a:ext>
                  </a:extLst>
                </a:gridCol>
                <a:gridCol w="5633350">
                  <a:extLst>
                    <a:ext uri="{9D8B030D-6E8A-4147-A177-3AD203B41FA5}">
                      <a16:colId xmlns:a16="http://schemas.microsoft.com/office/drawing/2014/main" val="20001"/>
                    </a:ext>
                  </a:extLst>
                </a:gridCol>
              </a:tblGrid>
              <a:tr h="226750">
                <a:tc>
                  <a:txBody>
                    <a:bodyPr/>
                    <a:lstStyle/>
                    <a:p>
                      <a:pPr marL="0" marR="0" lvl="0" indent="0" algn="l" rtl="0">
                        <a:spcBef>
                          <a:spcPts val="0"/>
                        </a:spcBef>
                        <a:spcAft>
                          <a:spcPts val="0"/>
                        </a:spcAft>
                        <a:buNone/>
                      </a:pPr>
                      <a:r>
                        <a:rPr lang="en-US" sz="1800" dirty="0">
                          <a:solidFill>
                            <a:schemeClr val="dk1"/>
                          </a:solidFill>
                          <a:latin typeface="Libre Franklin"/>
                          <a:ea typeface="Libre Franklin"/>
                          <a:cs typeface="Libre Franklin"/>
                          <a:sym typeface="Libre Franklin"/>
                        </a:rPr>
                        <a:t>Targeted Expectations </a:t>
                      </a:r>
                      <a:r>
                        <a:rPr lang="en-US" sz="1800" i="1" kern="1200" dirty="0">
                          <a:solidFill>
                            <a:schemeClr val="tx1"/>
                          </a:solidFill>
                          <a:latin typeface="+mn-lt"/>
                          <a:ea typeface="+mn-ea"/>
                          <a:cs typeface="+mn-cs"/>
                          <a:sym typeface="Libre Franklin"/>
                        </a:rPr>
                        <a:t>(besides the key metrics):</a:t>
                      </a:r>
                      <a:endParaRPr sz="1800" i="1" kern="1200" dirty="0">
                        <a:solidFill>
                          <a:schemeClr val="tx1"/>
                        </a:solidFill>
                        <a:latin typeface="+mn-lt"/>
                        <a:ea typeface="+mn-ea"/>
                        <a:cs typeface="+mn-cs"/>
                      </a:endParaRPr>
                    </a:p>
                  </a:txBody>
                  <a:tcPr marL="91450" marR="91450" marT="45725" marB="457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2000"/>
                        <a:buFont typeface="Libre Franklin"/>
                        <a:buNone/>
                      </a:pPr>
                      <a:r>
                        <a:rPr lang="en-US" sz="1800" dirty="0">
                          <a:solidFill>
                            <a:schemeClr val="accent1">
                              <a:lumMod val="50000"/>
                            </a:schemeClr>
                          </a:solidFill>
                          <a:latin typeface="Libre Franklin"/>
                          <a:ea typeface="Libre Franklin"/>
                          <a:cs typeface="Libre Franklin"/>
                          <a:sym typeface="Libre Franklin"/>
                        </a:rPr>
                        <a:t>How We Meet Expectations:</a:t>
                      </a:r>
                      <a:endParaRPr sz="1800" dirty="0">
                        <a:solidFill>
                          <a:schemeClr val="accent1">
                            <a:lumMod val="50000"/>
                          </a:schemeClr>
                        </a:solidFill>
                      </a:endParaRPr>
                    </a:p>
                  </a:txBody>
                  <a:tcPr marL="91450" marR="91450" marT="45725" marB="457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4274925">
                <a:tc>
                  <a:txBody>
                    <a:bodyPr/>
                    <a:lstStyle/>
                    <a:p>
                      <a:pPr marL="285750" marR="0" lvl="0" indent="-285750" algn="l" rtl="0">
                        <a:spcBef>
                          <a:spcPts val="0"/>
                        </a:spcBef>
                        <a:spcAft>
                          <a:spcPts val="0"/>
                        </a:spcAft>
                        <a:buClr>
                          <a:schemeClr val="dk1"/>
                        </a:buClr>
                        <a:buSzPts val="2000"/>
                        <a:buFont typeface="Arial"/>
                        <a:buChar char="•"/>
                      </a:pPr>
                      <a:r>
                        <a:rPr lang="en-US" sz="1800" i="0" dirty="0"/>
                        <a:t>Leadership: </a:t>
                      </a:r>
                    </a:p>
                    <a:p>
                      <a:pPr marL="742950" marR="0" lvl="1" indent="-285750" algn="l" defTabSz="914400" rtl="0" eaLnBrk="1" fontAlgn="auto" latinLnBrk="0" hangingPunct="1">
                        <a:lnSpc>
                          <a:spcPct val="100000"/>
                        </a:lnSpc>
                        <a:spcBef>
                          <a:spcPts val="0"/>
                        </a:spcBef>
                        <a:spcAft>
                          <a:spcPts val="0"/>
                        </a:spcAft>
                        <a:buClr>
                          <a:schemeClr val="dk1"/>
                        </a:buClr>
                        <a:buSzPts val="2000"/>
                        <a:buFont typeface="Arial"/>
                        <a:buChar char="•"/>
                        <a:tabLst/>
                        <a:defRPr/>
                      </a:pPr>
                      <a:r>
                        <a:rPr lang="en-US" sz="1800" i="0" dirty="0"/>
                        <a:t>Longitudinal impacts of specific experiences.</a:t>
                      </a:r>
                    </a:p>
                    <a:p>
                      <a:pPr marL="742950" marR="0" lvl="1" indent="-285750" algn="l" rtl="0">
                        <a:spcBef>
                          <a:spcPts val="0"/>
                        </a:spcBef>
                        <a:spcAft>
                          <a:spcPts val="0"/>
                        </a:spcAft>
                        <a:buClr>
                          <a:schemeClr val="dk1"/>
                        </a:buClr>
                        <a:buSzPts val="2000"/>
                        <a:buFont typeface="Arial"/>
                        <a:buChar char="•"/>
                      </a:pPr>
                      <a:r>
                        <a:rPr lang="en-US" sz="1800" i="0" dirty="0"/>
                        <a:t>Specific reporting to accommodate transitions. </a:t>
                      </a:r>
                    </a:p>
                    <a:p>
                      <a:pPr marL="742950" marR="0" lvl="1" indent="-285750" algn="l" rtl="0">
                        <a:spcBef>
                          <a:spcPts val="0"/>
                        </a:spcBef>
                        <a:spcAft>
                          <a:spcPts val="0"/>
                        </a:spcAft>
                        <a:buClr>
                          <a:schemeClr val="dk1"/>
                        </a:buClr>
                        <a:buSzPts val="2000"/>
                        <a:buFont typeface="Arial"/>
                        <a:buChar char="•"/>
                      </a:pPr>
                      <a:r>
                        <a:rPr lang="en-US" sz="1800" i="0" dirty="0"/>
                        <a:t>Evidence of students’ work.</a:t>
                      </a:r>
                    </a:p>
                    <a:p>
                      <a:pPr marL="742950" marR="0" lvl="1" indent="-285750" algn="l" rtl="0">
                        <a:spcBef>
                          <a:spcPts val="0"/>
                        </a:spcBef>
                        <a:spcAft>
                          <a:spcPts val="0"/>
                        </a:spcAft>
                        <a:buClr>
                          <a:schemeClr val="dk1"/>
                        </a:buClr>
                        <a:buSzPts val="2000"/>
                        <a:buFont typeface="Arial"/>
                        <a:buChar char="•"/>
                      </a:pPr>
                      <a:r>
                        <a:rPr lang="en-US" sz="1800" i="0" dirty="0"/>
                        <a:t>“On demand” availability.</a:t>
                      </a:r>
                    </a:p>
                    <a:p>
                      <a:pPr marL="742950" marR="0" lvl="1" indent="-285750" algn="l" rtl="0">
                        <a:spcBef>
                          <a:spcPts val="0"/>
                        </a:spcBef>
                        <a:spcAft>
                          <a:spcPts val="0"/>
                        </a:spcAft>
                        <a:buClr>
                          <a:schemeClr val="dk1"/>
                        </a:buClr>
                        <a:buSzPts val="2000"/>
                        <a:buFont typeface="Arial"/>
                        <a:buChar char="•"/>
                      </a:pPr>
                      <a:r>
                        <a:rPr lang="en-US" sz="1800" i="0" dirty="0"/>
                        <a:t>“Value add” to campus</a:t>
                      </a:r>
                    </a:p>
                    <a:p>
                      <a:pPr marL="285750" marR="0" lvl="0" indent="-285750" algn="l" rtl="0">
                        <a:spcBef>
                          <a:spcPts val="0"/>
                        </a:spcBef>
                        <a:spcAft>
                          <a:spcPts val="0"/>
                        </a:spcAft>
                        <a:buClr>
                          <a:schemeClr val="dk1"/>
                        </a:buClr>
                        <a:buSzPts val="2000"/>
                        <a:buFont typeface="Arial"/>
                        <a:buChar char="•"/>
                      </a:pPr>
                      <a:r>
                        <a:rPr lang="en-US" sz="1800" i="0" dirty="0"/>
                        <a:t>Faculty:</a:t>
                      </a:r>
                    </a:p>
                    <a:p>
                      <a:pPr marL="742950" marR="0" lvl="1" indent="-285750" algn="l" rtl="0">
                        <a:spcBef>
                          <a:spcPts val="0"/>
                        </a:spcBef>
                        <a:spcAft>
                          <a:spcPts val="0"/>
                        </a:spcAft>
                        <a:buClr>
                          <a:schemeClr val="dk1"/>
                        </a:buClr>
                        <a:buSzPts val="2000"/>
                        <a:buFont typeface="Arial"/>
                        <a:buChar char="•"/>
                      </a:pPr>
                      <a:r>
                        <a:rPr lang="en-US" sz="1800" i="0" dirty="0"/>
                        <a:t>Evidence of UR outcomes.</a:t>
                      </a:r>
                    </a:p>
                    <a:p>
                      <a:pPr marL="742950" marR="0" lvl="1" indent="-285750" algn="l" rtl="0">
                        <a:spcBef>
                          <a:spcPts val="0"/>
                        </a:spcBef>
                        <a:spcAft>
                          <a:spcPts val="0"/>
                        </a:spcAft>
                        <a:buClr>
                          <a:schemeClr val="dk1"/>
                        </a:buClr>
                        <a:buSzPts val="2000"/>
                        <a:buFont typeface="Arial"/>
                        <a:buChar char="•"/>
                      </a:pPr>
                      <a:r>
                        <a:rPr lang="en-US" sz="1800" i="0" dirty="0"/>
                        <a:t>Specific impacts of UR on faculty research.</a:t>
                      </a:r>
                      <a:endParaRPr sz="1800" i="0" dirty="0"/>
                    </a:p>
                    <a:p>
                      <a:pPr marL="742950" marR="0" lvl="1" indent="-285750" algn="l" rtl="0">
                        <a:spcBef>
                          <a:spcPts val="0"/>
                        </a:spcBef>
                        <a:spcAft>
                          <a:spcPts val="0"/>
                        </a:spcAft>
                        <a:buClr>
                          <a:schemeClr val="dk1"/>
                        </a:buClr>
                        <a:buSzPts val="2000"/>
                        <a:buFont typeface="Arial"/>
                        <a:buChar char="•"/>
                      </a:pPr>
                      <a:r>
                        <a:rPr lang="en-US" sz="1800" i="0" dirty="0"/>
                        <a:t>Lists (students, projects, presentations, publications) for P&amp;T.</a:t>
                      </a:r>
                    </a:p>
                    <a:p>
                      <a:pPr marL="742950" marR="0" lvl="1" indent="-285750" algn="l" rtl="0">
                        <a:spcBef>
                          <a:spcPts val="0"/>
                        </a:spcBef>
                        <a:spcAft>
                          <a:spcPts val="0"/>
                        </a:spcAft>
                        <a:buClr>
                          <a:schemeClr val="dk1"/>
                        </a:buClr>
                        <a:buSzPts val="2000"/>
                        <a:buFont typeface="Arial"/>
                        <a:buChar char="•"/>
                      </a:pPr>
                      <a:r>
                        <a:rPr lang="en-US" sz="1800" i="0" dirty="0"/>
                        <a:t>Recognition.</a:t>
                      </a:r>
                    </a:p>
                    <a:p>
                      <a:pPr marL="285750" marR="0" lvl="0" indent="-285750" algn="l" rtl="0">
                        <a:spcBef>
                          <a:spcPts val="0"/>
                        </a:spcBef>
                        <a:spcAft>
                          <a:spcPts val="0"/>
                        </a:spcAft>
                        <a:buClr>
                          <a:schemeClr val="dk1"/>
                        </a:buClr>
                        <a:buSzPts val="2000"/>
                        <a:buFont typeface="Arial"/>
                        <a:buChar char="•"/>
                      </a:pPr>
                      <a:r>
                        <a:rPr lang="en-US" sz="1800" i="0" dirty="0"/>
                        <a:t>Students: </a:t>
                      </a:r>
                    </a:p>
                    <a:p>
                      <a:pPr marL="742950" marR="0" lvl="1" indent="-285750" algn="l" rtl="0">
                        <a:spcBef>
                          <a:spcPts val="0"/>
                        </a:spcBef>
                        <a:spcAft>
                          <a:spcPts val="0"/>
                        </a:spcAft>
                        <a:buClr>
                          <a:schemeClr val="dk1"/>
                        </a:buClr>
                        <a:buSzPts val="2000"/>
                        <a:buFont typeface="Arial"/>
                        <a:buChar char="•"/>
                      </a:pPr>
                      <a:r>
                        <a:rPr lang="en-US" sz="1800" i="0" dirty="0"/>
                        <a:t>How they compare to peer students.</a:t>
                      </a:r>
                    </a:p>
                    <a:p>
                      <a:pPr marL="285750" marR="0" lvl="0" indent="-285750" algn="l" rtl="0">
                        <a:spcBef>
                          <a:spcPts val="0"/>
                        </a:spcBef>
                        <a:spcAft>
                          <a:spcPts val="0"/>
                        </a:spcAft>
                        <a:buClr>
                          <a:schemeClr val="dk1"/>
                        </a:buClr>
                        <a:buSzPts val="2000"/>
                        <a:buFont typeface="Arial"/>
                        <a:buChar char="•"/>
                      </a:pPr>
                      <a:r>
                        <a:rPr lang="en-US" sz="1800" i="0" dirty="0"/>
                        <a:t>Donors: </a:t>
                      </a:r>
                    </a:p>
                    <a:p>
                      <a:pPr marL="742950" marR="0" lvl="1" indent="-285750" algn="l" rtl="0">
                        <a:spcBef>
                          <a:spcPts val="0"/>
                        </a:spcBef>
                        <a:spcAft>
                          <a:spcPts val="0"/>
                        </a:spcAft>
                        <a:buClr>
                          <a:schemeClr val="dk1"/>
                        </a:buClr>
                        <a:buSzPts val="2000"/>
                        <a:buFont typeface="Arial"/>
                        <a:buChar char="•"/>
                      </a:pPr>
                      <a:r>
                        <a:rPr lang="en-US" sz="1800" i="0" dirty="0"/>
                        <a:t>Stories tied to particular interests.</a:t>
                      </a:r>
                    </a:p>
                  </a:txBody>
                  <a:tcPr marL="91450" marR="91450" marT="45725" marB="457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chemeClr val="lt1"/>
                    </a:solidFill>
                  </a:tcPr>
                </a:tc>
                <a:tc>
                  <a:txBody>
                    <a:bodyPr/>
                    <a:lstStyle/>
                    <a:p>
                      <a:pPr marL="285750" marR="0" lvl="0" indent="-285750" algn="l" defTabSz="914400" rtl="0" eaLnBrk="1" latinLnBrk="0" hangingPunct="1">
                        <a:lnSpc>
                          <a:spcPct val="100000"/>
                        </a:lnSpc>
                        <a:spcBef>
                          <a:spcPts val="0"/>
                        </a:spcBef>
                        <a:spcAft>
                          <a:spcPts val="0"/>
                        </a:spcAft>
                        <a:buClr>
                          <a:schemeClr val="dk1"/>
                        </a:buClr>
                        <a:buSzPts val="2000"/>
                        <a:buFont typeface="Arial"/>
                        <a:buChar char="•"/>
                      </a:pPr>
                      <a:r>
                        <a:rPr lang="en-US" sz="1800" i="1" kern="1200" dirty="0">
                          <a:solidFill>
                            <a:schemeClr val="accent1">
                              <a:lumMod val="50000"/>
                            </a:schemeClr>
                          </a:solidFill>
                          <a:latin typeface="+mn-lt"/>
                          <a:ea typeface="+mn-ea"/>
                          <a:cs typeface="+mn-cs"/>
                          <a:sym typeface="Libre Franklin"/>
                        </a:rPr>
                        <a:t>Data Collection:</a:t>
                      </a:r>
                    </a:p>
                    <a:p>
                      <a:pPr marL="742950" marR="0" lvl="1" indent="-285750" algn="l" defTabSz="914400" rtl="0" eaLnBrk="1" latinLnBrk="0" hangingPunct="1">
                        <a:lnSpc>
                          <a:spcPct val="100000"/>
                        </a:lnSpc>
                        <a:spcBef>
                          <a:spcPts val="0"/>
                        </a:spcBef>
                        <a:spcAft>
                          <a:spcPts val="0"/>
                        </a:spcAft>
                        <a:buClr>
                          <a:schemeClr val="dk1"/>
                        </a:buClr>
                        <a:buSzPts val="2000"/>
                        <a:buFont typeface="Arial"/>
                        <a:buChar char="•"/>
                      </a:pPr>
                      <a:r>
                        <a:rPr lang="en-US" sz="1800" i="1" kern="1200" dirty="0">
                          <a:solidFill>
                            <a:schemeClr val="accent1">
                              <a:lumMod val="50000"/>
                            </a:schemeClr>
                          </a:solidFill>
                          <a:latin typeface="+mn-lt"/>
                          <a:ea typeface="+mn-ea"/>
                          <a:cs typeface="+mn-cs"/>
                          <a:sym typeface="Libre Franklin"/>
                        </a:rPr>
                        <a:t>Identifiable tracking of UR engagements.</a:t>
                      </a:r>
                    </a:p>
                    <a:p>
                      <a:pPr marL="742950" marR="0" lvl="1" indent="-285750" algn="l" defTabSz="914400" rtl="0" eaLnBrk="1" latinLnBrk="0" hangingPunct="1">
                        <a:lnSpc>
                          <a:spcPct val="100000"/>
                        </a:lnSpc>
                        <a:spcBef>
                          <a:spcPts val="0"/>
                        </a:spcBef>
                        <a:spcAft>
                          <a:spcPts val="0"/>
                        </a:spcAft>
                        <a:buClr>
                          <a:schemeClr val="dk1"/>
                        </a:buClr>
                        <a:buSzPts val="2000"/>
                        <a:buFont typeface="Arial"/>
                        <a:buChar char="•"/>
                      </a:pPr>
                      <a:r>
                        <a:rPr lang="en-US" sz="1800" i="1" kern="1200" dirty="0">
                          <a:solidFill>
                            <a:schemeClr val="accent1">
                              <a:lumMod val="50000"/>
                            </a:schemeClr>
                          </a:solidFill>
                          <a:latin typeface="+mn-lt"/>
                          <a:ea typeface="+mn-ea"/>
                          <a:cs typeface="+mn-cs"/>
                          <a:sym typeface="Libre Franklin"/>
                        </a:rPr>
                        <a:t>Sharing agreements with campus partners.</a:t>
                      </a:r>
                    </a:p>
                    <a:p>
                      <a:pPr marL="742950" marR="0" lvl="1" indent="-285750" algn="l" defTabSz="914400" rtl="0" eaLnBrk="1" latinLnBrk="0" hangingPunct="1">
                        <a:lnSpc>
                          <a:spcPct val="100000"/>
                        </a:lnSpc>
                        <a:spcBef>
                          <a:spcPts val="0"/>
                        </a:spcBef>
                        <a:spcAft>
                          <a:spcPts val="0"/>
                        </a:spcAft>
                        <a:buClr>
                          <a:schemeClr val="dk1"/>
                        </a:buClr>
                        <a:buSzPts val="2000"/>
                        <a:buFont typeface="Arial"/>
                        <a:buChar char="•"/>
                      </a:pPr>
                      <a:r>
                        <a:rPr lang="en-US" sz="1800" i="1" kern="1200" dirty="0">
                          <a:solidFill>
                            <a:schemeClr val="accent1">
                              <a:lumMod val="50000"/>
                            </a:schemeClr>
                          </a:solidFill>
                          <a:latin typeface="+mn-lt"/>
                          <a:ea typeface="+mn-ea"/>
                          <a:cs typeface="+mn-cs"/>
                          <a:sym typeface="Libre Franklin"/>
                        </a:rPr>
                        <a:t>Specific data collection for targeted research questions.</a:t>
                      </a:r>
                    </a:p>
                    <a:p>
                      <a:pPr marL="742950" marR="0" lvl="1" indent="-285750" algn="l" defTabSz="914400" rtl="0" eaLnBrk="1" latinLnBrk="0" hangingPunct="1">
                        <a:lnSpc>
                          <a:spcPct val="100000"/>
                        </a:lnSpc>
                        <a:spcBef>
                          <a:spcPts val="0"/>
                        </a:spcBef>
                        <a:spcAft>
                          <a:spcPts val="0"/>
                        </a:spcAft>
                        <a:buClr>
                          <a:schemeClr val="dk1"/>
                        </a:buClr>
                        <a:buSzPts val="2000"/>
                        <a:buFont typeface="Arial"/>
                        <a:buChar char="•"/>
                      </a:pPr>
                      <a:r>
                        <a:rPr lang="en-US" sz="1800" i="1" kern="1200" dirty="0">
                          <a:solidFill>
                            <a:schemeClr val="accent1">
                              <a:lumMod val="50000"/>
                            </a:schemeClr>
                          </a:solidFill>
                          <a:latin typeface="+mn-lt"/>
                          <a:ea typeface="+mn-ea"/>
                          <a:cs typeface="+mn-cs"/>
                          <a:sym typeface="Libre Franklin"/>
                        </a:rPr>
                        <a:t>Nimble/responsive to just-in-time requests.</a:t>
                      </a:r>
                    </a:p>
                    <a:p>
                      <a:pPr marL="742950" marR="0" lvl="1" indent="-285750" algn="l" defTabSz="914400" rtl="0" eaLnBrk="1" latinLnBrk="0" hangingPunct="1">
                        <a:lnSpc>
                          <a:spcPct val="100000"/>
                        </a:lnSpc>
                        <a:spcBef>
                          <a:spcPts val="0"/>
                        </a:spcBef>
                        <a:spcAft>
                          <a:spcPts val="0"/>
                        </a:spcAft>
                        <a:buClr>
                          <a:schemeClr val="dk1"/>
                        </a:buClr>
                        <a:buSzPts val="2000"/>
                        <a:buFont typeface="Arial"/>
                        <a:buChar char="•"/>
                      </a:pPr>
                      <a:r>
                        <a:rPr lang="en-US" sz="1800" i="1" kern="1200" dirty="0">
                          <a:solidFill>
                            <a:schemeClr val="accent1">
                              <a:lumMod val="50000"/>
                            </a:schemeClr>
                          </a:solidFill>
                          <a:latin typeface="+mn-lt"/>
                          <a:ea typeface="+mn-ea"/>
                          <a:cs typeface="+mn-cs"/>
                          <a:sym typeface="Libre Franklin"/>
                        </a:rPr>
                        <a:t>Academic consortium (i.e., BTAA) survey</a:t>
                      </a:r>
                    </a:p>
                    <a:p>
                      <a:pPr marL="285750" marR="0" lvl="0" indent="-285750" algn="l" defTabSz="914400" rtl="0" eaLnBrk="1" latinLnBrk="0" hangingPunct="1">
                        <a:lnSpc>
                          <a:spcPct val="100000"/>
                        </a:lnSpc>
                        <a:spcBef>
                          <a:spcPts val="0"/>
                        </a:spcBef>
                        <a:spcAft>
                          <a:spcPts val="0"/>
                        </a:spcAft>
                        <a:buClr>
                          <a:schemeClr val="dk1"/>
                        </a:buClr>
                        <a:buSzPts val="2000"/>
                        <a:buFont typeface="Arial"/>
                        <a:buChar char="•"/>
                      </a:pPr>
                      <a:endParaRPr lang="en-US" sz="1800" i="1" kern="1200" dirty="0">
                        <a:solidFill>
                          <a:schemeClr val="accent1">
                            <a:lumMod val="50000"/>
                          </a:schemeClr>
                        </a:solidFill>
                        <a:latin typeface="+mn-lt"/>
                        <a:ea typeface="+mn-ea"/>
                        <a:cs typeface="+mn-cs"/>
                        <a:sym typeface="Libre Franklin"/>
                      </a:endParaRPr>
                    </a:p>
                    <a:p>
                      <a:pPr marL="285750" marR="0" lvl="0" indent="-285750" algn="l" defTabSz="914400" rtl="0" eaLnBrk="1" latinLnBrk="0" hangingPunct="1">
                        <a:lnSpc>
                          <a:spcPct val="100000"/>
                        </a:lnSpc>
                        <a:spcBef>
                          <a:spcPts val="0"/>
                        </a:spcBef>
                        <a:spcAft>
                          <a:spcPts val="0"/>
                        </a:spcAft>
                        <a:buClr>
                          <a:schemeClr val="dk1"/>
                        </a:buClr>
                        <a:buSzPts val="2000"/>
                        <a:buFont typeface="Arial"/>
                        <a:buChar char="•"/>
                      </a:pPr>
                      <a:r>
                        <a:rPr lang="en-US" sz="1800" i="1" kern="1200" dirty="0">
                          <a:solidFill>
                            <a:schemeClr val="accent1">
                              <a:lumMod val="50000"/>
                            </a:schemeClr>
                          </a:solidFill>
                          <a:latin typeface="+mn-lt"/>
                          <a:ea typeface="+mn-ea"/>
                          <a:cs typeface="+mn-cs"/>
                          <a:sym typeface="Libre Franklin"/>
                        </a:rPr>
                        <a:t>Institutional Reporting Methods:</a:t>
                      </a:r>
                    </a:p>
                    <a:p>
                      <a:pPr marL="742950" marR="0" lvl="1" indent="-285750" algn="l" defTabSz="914400" rtl="0" eaLnBrk="1" latinLnBrk="0" hangingPunct="1">
                        <a:lnSpc>
                          <a:spcPct val="100000"/>
                        </a:lnSpc>
                        <a:spcBef>
                          <a:spcPts val="0"/>
                        </a:spcBef>
                        <a:spcAft>
                          <a:spcPts val="0"/>
                        </a:spcAft>
                        <a:buClr>
                          <a:schemeClr val="dk1"/>
                        </a:buClr>
                        <a:buSzPts val="2000"/>
                        <a:buFont typeface="Arial"/>
                        <a:buChar char="•"/>
                      </a:pPr>
                      <a:r>
                        <a:rPr lang="en-US" sz="1800" i="1" kern="1200" dirty="0">
                          <a:solidFill>
                            <a:schemeClr val="accent1">
                              <a:lumMod val="50000"/>
                            </a:schemeClr>
                          </a:solidFill>
                          <a:latin typeface="+mn-lt"/>
                          <a:ea typeface="+mn-ea"/>
                          <a:cs typeface="+mn-cs"/>
                          <a:sym typeface="Libre Franklin"/>
                        </a:rPr>
                        <a:t>Briefs,</a:t>
                      </a:r>
                    </a:p>
                    <a:p>
                      <a:pPr marL="742950" marR="0" lvl="1" indent="-285750" algn="l" defTabSz="914400" rtl="0" eaLnBrk="1" latinLnBrk="0" hangingPunct="1">
                        <a:lnSpc>
                          <a:spcPct val="100000"/>
                        </a:lnSpc>
                        <a:spcBef>
                          <a:spcPts val="0"/>
                        </a:spcBef>
                        <a:spcAft>
                          <a:spcPts val="0"/>
                        </a:spcAft>
                        <a:buClr>
                          <a:schemeClr val="dk1"/>
                        </a:buClr>
                        <a:buSzPts val="2000"/>
                        <a:buFont typeface="Arial"/>
                        <a:buChar char="•"/>
                      </a:pPr>
                      <a:r>
                        <a:rPr lang="en-US" sz="1800" i="1" kern="1200" dirty="0">
                          <a:solidFill>
                            <a:schemeClr val="accent1">
                              <a:lumMod val="50000"/>
                            </a:schemeClr>
                          </a:solidFill>
                          <a:latin typeface="+mn-lt"/>
                          <a:ea typeface="+mn-ea"/>
                          <a:cs typeface="+mn-cs"/>
                          <a:sym typeface="Libre Franklin"/>
                        </a:rPr>
                        <a:t>Dashboards,</a:t>
                      </a:r>
                    </a:p>
                    <a:p>
                      <a:pPr marL="742950" marR="0" lvl="1" indent="-285750" algn="l" defTabSz="914400" rtl="0" eaLnBrk="1" latinLnBrk="0" hangingPunct="1">
                        <a:lnSpc>
                          <a:spcPct val="100000"/>
                        </a:lnSpc>
                        <a:spcBef>
                          <a:spcPts val="0"/>
                        </a:spcBef>
                        <a:spcAft>
                          <a:spcPts val="0"/>
                        </a:spcAft>
                        <a:buClr>
                          <a:schemeClr val="dk1"/>
                        </a:buClr>
                        <a:buSzPts val="2000"/>
                        <a:buFont typeface="Arial"/>
                        <a:buChar char="•"/>
                      </a:pPr>
                      <a:r>
                        <a:rPr lang="en-US" sz="1800" i="1" kern="1200" dirty="0">
                          <a:solidFill>
                            <a:schemeClr val="accent1">
                              <a:lumMod val="50000"/>
                            </a:schemeClr>
                          </a:solidFill>
                          <a:latin typeface="+mn-lt"/>
                          <a:ea typeface="+mn-ea"/>
                          <a:cs typeface="+mn-cs"/>
                          <a:sym typeface="Libre Franklin"/>
                        </a:rPr>
                        <a:t>Annual reports, and </a:t>
                      </a:r>
                    </a:p>
                    <a:p>
                      <a:pPr marL="742950" marR="0" lvl="1" indent="-285750" algn="l" defTabSz="914400" rtl="0" eaLnBrk="1" latinLnBrk="0" hangingPunct="1">
                        <a:lnSpc>
                          <a:spcPct val="100000"/>
                        </a:lnSpc>
                        <a:spcBef>
                          <a:spcPts val="0"/>
                        </a:spcBef>
                        <a:spcAft>
                          <a:spcPts val="0"/>
                        </a:spcAft>
                        <a:buClr>
                          <a:schemeClr val="dk1"/>
                        </a:buClr>
                        <a:buSzPts val="2000"/>
                        <a:buFont typeface="Arial"/>
                        <a:buChar char="•"/>
                      </a:pPr>
                      <a:r>
                        <a:rPr lang="en-US" sz="1800" i="1" kern="1200" dirty="0">
                          <a:solidFill>
                            <a:schemeClr val="accent1">
                              <a:lumMod val="50000"/>
                            </a:schemeClr>
                          </a:solidFill>
                          <a:latin typeface="+mn-lt"/>
                          <a:ea typeface="+mn-ea"/>
                          <a:cs typeface="+mn-cs"/>
                          <a:sym typeface="Libre Franklin"/>
                        </a:rPr>
                        <a:t>Sharable datasets.</a:t>
                      </a:r>
                      <a:endParaRPr sz="1800" i="1" kern="1200" dirty="0">
                        <a:solidFill>
                          <a:schemeClr val="accent1">
                            <a:lumMod val="50000"/>
                          </a:schemeClr>
                        </a:solidFill>
                        <a:latin typeface="+mn-lt"/>
                        <a:ea typeface="+mn-ea"/>
                        <a:cs typeface="+mn-cs"/>
                      </a:endParaRPr>
                    </a:p>
                  </a:txBody>
                  <a:tcPr marL="91450" marR="91450" marT="45725" marB="457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14"/>
          <p:cNvSpPr txBox="1">
            <a:spLocks noGrp="1"/>
          </p:cNvSpPr>
          <p:nvPr>
            <p:ph type="title"/>
          </p:nvPr>
        </p:nvSpPr>
        <p:spPr>
          <a:xfrm>
            <a:off x="468086" y="385004"/>
            <a:ext cx="11266714" cy="58903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Libre Franklin Medium"/>
              <a:buNone/>
            </a:pPr>
            <a:r>
              <a:rPr lang="en-US" dirty="0"/>
              <a:t>Reporting Samples</a:t>
            </a:r>
            <a:endParaRPr dirty="0"/>
          </a:p>
        </p:txBody>
      </p:sp>
      <p:sp>
        <p:nvSpPr>
          <p:cNvPr id="396" name="Google Shape;396;p14"/>
          <p:cNvSpPr txBox="1">
            <a:spLocks noGrp="1"/>
          </p:cNvSpPr>
          <p:nvPr>
            <p:ph type="ftr" idx="11"/>
          </p:nvPr>
        </p:nvSpPr>
        <p:spPr>
          <a:xfrm>
            <a:off x="9948231" y="6295058"/>
            <a:ext cx="1786567" cy="32397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dirty="0"/>
          </a:p>
        </p:txBody>
      </p:sp>
      <p:pic>
        <p:nvPicPr>
          <p:cNvPr id="4" name="Picture 3">
            <a:hlinkClick r:id="rId3"/>
            <a:extLst>
              <a:ext uri="{FF2B5EF4-FFF2-40B4-BE49-F238E27FC236}">
                <a16:creationId xmlns:a16="http://schemas.microsoft.com/office/drawing/2014/main" id="{32474192-3AFF-45D6-7C8F-40ED2B8986DA}"/>
              </a:ext>
            </a:extLst>
          </p:cNvPr>
          <p:cNvPicPr>
            <a:picLocks noChangeAspect="1"/>
          </p:cNvPicPr>
          <p:nvPr/>
        </p:nvPicPr>
        <p:blipFill rotWithShape="1">
          <a:blip r:embed="rId4"/>
          <a:srcRect l="21158"/>
          <a:stretch/>
        </p:blipFill>
        <p:spPr>
          <a:xfrm>
            <a:off x="567115" y="1641640"/>
            <a:ext cx="3200400" cy="3813255"/>
          </a:xfrm>
          <a:prstGeom prst="rect">
            <a:avLst/>
          </a:prstGeom>
        </p:spPr>
      </p:pic>
      <p:graphicFrame>
        <p:nvGraphicFramePr>
          <p:cNvPr id="9" name="Table 8">
            <a:extLst>
              <a:ext uri="{FF2B5EF4-FFF2-40B4-BE49-F238E27FC236}">
                <a16:creationId xmlns:a16="http://schemas.microsoft.com/office/drawing/2014/main" id="{EB75C1A1-F13D-1E43-6A76-70497E2F3809}"/>
              </a:ext>
            </a:extLst>
          </p:cNvPr>
          <p:cNvGraphicFramePr>
            <a:graphicFrameLocks noGrp="1"/>
          </p:cNvGraphicFramePr>
          <p:nvPr>
            <p:extLst>
              <p:ext uri="{D42A27DB-BD31-4B8C-83A1-F6EECF244321}">
                <p14:modId xmlns:p14="http://schemas.microsoft.com/office/powerpoint/2010/main" val="3347945985"/>
              </p:ext>
            </p:extLst>
          </p:nvPr>
        </p:nvGraphicFramePr>
        <p:xfrm>
          <a:off x="468086" y="1063842"/>
          <a:ext cx="11156799" cy="370840"/>
        </p:xfrm>
        <a:graphic>
          <a:graphicData uri="http://schemas.openxmlformats.org/drawingml/2006/table">
            <a:tbl>
              <a:tblPr firstRow="1" bandRow="1">
                <a:tableStyleId>{00A15C55-8517-42AA-B614-E9B94910E393}</a:tableStyleId>
              </a:tblPr>
              <a:tblGrid>
                <a:gridCol w="3718933">
                  <a:extLst>
                    <a:ext uri="{9D8B030D-6E8A-4147-A177-3AD203B41FA5}">
                      <a16:colId xmlns:a16="http://schemas.microsoft.com/office/drawing/2014/main" val="2178661824"/>
                    </a:ext>
                  </a:extLst>
                </a:gridCol>
                <a:gridCol w="3718933">
                  <a:extLst>
                    <a:ext uri="{9D8B030D-6E8A-4147-A177-3AD203B41FA5}">
                      <a16:colId xmlns:a16="http://schemas.microsoft.com/office/drawing/2014/main" val="2378723964"/>
                    </a:ext>
                  </a:extLst>
                </a:gridCol>
                <a:gridCol w="3718933">
                  <a:extLst>
                    <a:ext uri="{9D8B030D-6E8A-4147-A177-3AD203B41FA5}">
                      <a16:colId xmlns:a16="http://schemas.microsoft.com/office/drawing/2014/main" val="384434878"/>
                    </a:ext>
                  </a:extLst>
                </a:gridCol>
              </a:tblGrid>
              <a:tr h="370840">
                <a:tc>
                  <a:txBody>
                    <a:bodyPr/>
                    <a:lstStyle/>
                    <a:p>
                      <a:pPr algn="ctr"/>
                      <a:r>
                        <a:rPr lang="en-US" dirty="0">
                          <a:solidFill>
                            <a:schemeClr val="tx1"/>
                          </a:solidFill>
                        </a:rPr>
                        <a:t>Website</a:t>
                      </a:r>
                    </a:p>
                  </a:txBody>
                  <a:tcPr/>
                </a:tc>
                <a:tc>
                  <a:txBody>
                    <a:bodyPr/>
                    <a:lstStyle/>
                    <a:p>
                      <a:pPr algn="ctr"/>
                      <a:r>
                        <a:rPr lang="en-US" dirty="0">
                          <a:solidFill>
                            <a:schemeClr val="tx1"/>
                          </a:solidFill>
                        </a:rPr>
                        <a:t>“At a Glance” Brief</a:t>
                      </a:r>
                    </a:p>
                  </a:txBody>
                  <a:tcPr/>
                </a:tc>
                <a:tc>
                  <a:txBody>
                    <a:bodyPr/>
                    <a:lstStyle/>
                    <a:p>
                      <a:pPr algn="ctr"/>
                      <a:r>
                        <a:rPr lang="en-US" dirty="0">
                          <a:solidFill>
                            <a:schemeClr val="tx1"/>
                          </a:solidFill>
                        </a:rPr>
                        <a:t>Dashboard</a:t>
                      </a:r>
                    </a:p>
                  </a:txBody>
                  <a:tcPr/>
                </a:tc>
                <a:extLst>
                  <a:ext uri="{0D108BD9-81ED-4DB2-BD59-A6C34878D82A}">
                    <a16:rowId xmlns:a16="http://schemas.microsoft.com/office/drawing/2014/main" val="1040948989"/>
                  </a:ext>
                </a:extLst>
              </a:tr>
            </a:tbl>
          </a:graphicData>
        </a:graphic>
      </p:graphicFrame>
      <p:pic>
        <p:nvPicPr>
          <p:cNvPr id="11" name="Picture 10">
            <a:extLst>
              <a:ext uri="{FF2B5EF4-FFF2-40B4-BE49-F238E27FC236}">
                <a16:creationId xmlns:a16="http://schemas.microsoft.com/office/drawing/2014/main" id="{5DA0F9A5-D6D9-8B78-456E-9341504933F0}"/>
              </a:ext>
            </a:extLst>
          </p:cNvPr>
          <p:cNvPicPr>
            <a:picLocks noChangeAspect="1"/>
          </p:cNvPicPr>
          <p:nvPr/>
        </p:nvPicPr>
        <p:blipFill>
          <a:blip r:embed="rId5"/>
          <a:stretch>
            <a:fillRect/>
          </a:stretch>
        </p:blipFill>
        <p:spPr>
          <a:xfrm>
            <a:off x="8424486" y="1522372"/>
            <a:ext cx="3200400" cy="4127708"/>
          </a:xfrm>
          <a:prstGeom prst="rect">
            <a:avLst/>
          </a:prstGeom>
        </p:spPr>
      </p:pic>
      <p:pic>
        <p:nvPicPr>
          <p:cNvPr id="5" name="Picture 4">
            <a:extLst>
              <a:ext uri="{FF2B5EF4-FFF2-40B4-BE49-F238E27FC236}">
                <a16:creationId xmlns:a16="http://schemas.microsoft.com/office/drawing/2014/main" id="{4DE5210C-13AB-E141-B80E-5CD795ADA86C}"/>
              </a:ext>
            </a:extLst>
          </p:cNvPr>
          <p:cNvPicPr>
            <a:picLocks noChangeAspect="1"/>
          </p:cNvPicPr>
          <p:nvPr/>
        </p:nvPicPr>
        <p:blipFill>
          <a:blip r:embed="rId6"/>
          <a:stretch>
            <a:fillRect/>
          </a:stretch>
        </p:blipFill>
        <p:spPr>
          <a:xfrm>
            <a:off x="4488168" y="1522372"/>
            <a:ext cx="3215663" cy="4127708"/>
          </a:xfrm>
          <a:prstGeom prst="rect">
            <a:avLst/>
          </a:prstGeom>
        </p:spPr>
      </p:pic>
      <p:sp>
        <p:nvSpPr>
          <p:cNvPr id="8" name="TextBox 7">
            <a:extLst>
              <a:ext uri="{FF2B5EF4-FFF2-40B4-BE49-F238E27FC236}">
                <a16:creationId xmlns:a16="http://schemas.microsoft.com/office/drawing/2014/main" id="{D99AF33B-6DF7-987E-4B73-16EC7D1FFB02}"/>
              </a:ext>
            </a:extLst>
          </p:cNvPr>
          <p:cNvSpPr txBox="1"/>
          <p:nvPr/>
        </p:nvSpPr>
        <p:spPr>
          <a:xfrm>
            <a:off x="3767515" y="5819535"/>
            <a:ext cx="8221309" cy="369332"/>
          </a:xfrm>
          <a:prstGeom prst="rect">
            <a:avLst/>
          </a:prstGeom>
          <a:noFill/>
        </p:spPr>
        <p:txBody>
          <a:bodyPr wrap="square">
            <a:spAutoFit/>
          </a:bodyPr>
          <a:lstStyle/>
          <a:p>
            <a:r>
              <a:rPr lang="en-US" dirty="0"/>
              <a:t>Source: </a:t>
            </a:r>
            <a:r>
              <a:rPr lang="en-US" dirty="0">
                <a:hlinkClick r:id="rId7"/>
              </a:rPr>
              <a:t>https://www.purdue.edu/undergrad-research/about/reporting/index.php</a:t>
            </a:r>
            <a:endParaRPr lang="en-US" dirty="0"/>
          </a:p>
        </p:txBody>
      </p:sp>
      <p:sp>
        <p:nvSpPr>
          <p:cNvPr id="2" name="TextBox 1">
            <a:extLst>
              <a:ext uri="{FF2B5EF4-FFF2-40B4-BE49-F238E27FC236}">
                <a16:creationId xmlns:a16="http://schemas.microsoft.com/office/drawing/2014/main" id="{D8395FD1-8607-2A3B-19D9-98739D972063}"/>
              </a:ext>
            </a:extLst>
          </p:cNvPr>
          <p:cNvSpPr txBox="1"/>
          <p:nvPr/>
        </p:nvSpPr>
        <p:spPr>
          <a:xfrm>
            <a:off x="3767515" y="6198416"/>
            <a:ext cx="7150419" cy="646331"/>
          </a:xfrm>
          <a:prstGeom prst="rect">
            <a:avLst/>
          </a:prstGeom>
          <a:noFill/>
        </p:spPr>
        <p:txBody>
          <a:bodyPr wrap="none" rtlCol="0">
            <a:spAutoFit/>
          </a:bodyPr>
          <a:lstStyle/>
          <a:p>
            <a:r>
              <a:rPr lang="en-US" dirty="0">
                <a:hlinkClick r:id="rId8"/>
              </a:rPr>
              <a:t>CUR Presentations: https://www.purdue.edu/undergrad-research/CUR/</a:t>
            </a:r>
            <a:endParaRPr lang="en-US" dirty="0"/>
          </a:p>
          <a:p>
            <a:endParaRPr lang="en-US" dirty="0"/>
          </a:p>
        </p:txBody>
      </p:sp>
    </p:spTree>
    <p:extLst>
      <p:ext uri="{BB962C8B-B14F-4D97-AF65-F5344CB8AC3E}">
        <p14:creationId xmlns:p14="http://schemas.microsoft.com/office/powerpoint/2010/main" val="3782361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0998A8-3A7C-CD21-6269-EA0B94009A7D}"/>
              </a:ext>
            </a:extLst>
          </p:cNvPr>
          <p:cNvSpPr>
            <a:spLocks noGrp="1"/>
          </p:cNvSpPr>
          <p:nvPr>
            <p:ph type="title"/>
          </p:nvPr>
        </p:nvSpPr>
        <p:spPr/>
        <p:txBody>
          <a:bodyPr>
            <a:normAutofit fontScale="90000"/>
          </a:bodyPr>
          <a:lstStyle/>
          <a:p>
            <a:r>
              <a:rPr lang="en-US" dirty="0">
                <a:sym typeface="Wingdings" panose="05000000000000000000" pitchFamily="2" charset="2"/>
              </a:rPr>
              <a:t>Take Aways &amp; Recommendations</a:t>
            </a:r>
            <a:endParaRPr lang="en-US" dirty="0"/>
          </a:p>
        </p:txBody>
      </p:sp>
      <p:sp>
        <p:nvSpPr>
          <p:cNvPr id="5" name="Footer Placeholder 4">
            <a:extLst>
              <a:ext uri="{FF2B5EF4-FFF2-40B4-BE49-F238E27FC236}">
                <a16:creationId xmlns:a16="http://schemas.microsoft.com/office/drawing/2014/main" id="{6A1849DA-A21F-A49D-3BD4-5D0BEF9A6784}"/>
              </a:ext>
            </a:extLst>
          </p:cNvPr>
          <p:cNvSpPr>
            <a:spLocks noGrp="1"/>
          </p:cNvSpPr>
          <p:nvPr>
            <p:ph type="ftr" sz="quarter" idx="12"/>
          </p:nvPr>
        </p:nvSpPr>
        <p:spPr/>
        <p:txBody>
          <a:bodyPr/>
          <a:lstStyle/>
          <a:p>
            <a:pPr algn="r"/>
            <a:r>
              <a:rPr lang="en-US" dirty="0"/>
              <a:t>            </a:t>
            </a:r>
            <a:fld id="{4E1F41B5-2924-4595-AF12-0F3B0004E79D}" type="slidenum">
              <a:rPr lang="en-US" smtClean="0"/>
              <a:pPr algn="r"/>
              <a:t>8</a:t>
            </a:fld>
            <a:endParaRPr lang="en-US" dirty="0"/>
          </a:p>
        </p:txBody>
      </p:sp>
      <p:graphicFrame>
        <p:nvGraphicFramePr>
          <p:cNvPr id="6" name="Table 6">
            <a:extLst>
              <a:ext uri="{FF2B5EF4-FFF2-40B4-BE49-F238E27FC236}">
                <a16:creationId xmlns:a16="http://schemas.microsoft.com/office/drawing/2014/main" id="{2F14E53E-21A7-2DC1-C89C-7D32D0A2571C}"/>
              </a:ext>
            </a:extLst>
          </p:cNvPr>
          <p:cNvGraphicFramePr>
            <a:graphicFrameLocks/>
          </p:cNvGraphicFramePr>
          <p:nvPr>
            <p:extLst>
              <p:ext uri="{D42A27DB-BD31-4B8C-83A1-F6EECF244321}">
                <p14:modId xmlns:p14="http://schemas.microsoft.com/office/powerpoint/2010/main" val="247500829"/>
              </p:ext>
            </p:extLst>
          </p:nvPr>
        </p:nvGraphicFramePr>
        <p:xfrm>
          <a:off x="457200" y="987684"/>
          <a:ext cx="11266486" cy="4924332"/>
        </p:xfrm>
        <a:graphic>
          <a:graphicData uri="http://schemas.openxmlformats.org/drawingml/2006/table">
            <a:tbl>
              <a:tblPr firstRow="1" bandRow="1">
                <a:tableStyleId>{5C22544A-7EE6-4342-B048-85BDC9FD1C3A}</a:tableStyleId>
              </a:tblPr>
              <a:tblGrid>
                <a:gridCol w="4674358">
                  <a:extLst>
                    <a:ext uri="{9D8B030D-6E8A-4147-A177-3AD203B41FA5}">
                      <a16:colId xmlns:a16="http://schemas.microsoft.com/office/drawing/2014/main" val="2197644577"/>
                    </a:ext>
                  </a:extLst>
                </a:gridCol>
                <a:gridCol w="6592128">
                  <a:extLst>
                    <a:ext uri="{9D8B030D-6E8A-4147-A177-3AD203B41FA5}">
                      <a16:colId xmlns:a16="http://schemas.microsoft.com/office/drawing/2014/main" val="1525852292"/>
                    </a:ext>
                  </a:extLst>
                </a:gridCol>
              </a:tblGrid>
              <a:tr h="417032">
                <a:tc>
                  <a:txBody>
                    <a:bodyPr/>
                    <a:lstStyle/>
                    <a:p>
                      <a:pPr algn="ctr" fontAlgn="ctr"/>
                      <a:r>
                        <a:rPr lang="en-US" sz="2200" dirty="0"/>
                        <a:t>Take Away</a:t>
                      </a:r>
                    </a:p>
                  </a:txBody>
                  <a:tcPr>
                    <a:solidFill>
                      <a:schemeClr val="tx2"/>
                    </a:solidFill>
                  </a:tcPr>
                </a:tc>
                <a:tc>
                  <a:txBody>
                    <a:bodyPr/>
                    <a:lstStyle/>
                    <a:p>
                      <a:pPr algn="ctr" fontAlgn="ctr"/>
                      <a:r>
                        <a:rPr lang="en-US" sz="2200" dirty="0"/>
                        <a:t>Recommendation</a:t>
                      </a:r>
                    </a:p>
                  </a:txBody>
                  <a:tcPr/>
                </a:tc>
                <a:extLst>
                  <a:ext uri="{0D108BD9-81ED-4DB2-BD59-A6C34878D82A}">
                    <a16:rowId xmlns:a16="http://schemas.microsoft.com/office/drawing/2014/main" val="2961566725"/>
                  </a:ext>
                </a:extLst>
              </a:tr>
              <a:tr h="7447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200" i="0" kern="1200" dirty="0">
                          <a:solidFill>
                            <a:schemeClr val="dk1"/>
                          </a:solidFill>
                          <a:latin typeface="+mn-lt"/>
                          <a:ea typeface="+mn-ea"/>
                          <a:cs typeface="+mn-cs"/>
                        </a:rPr>
                        <a:t>Determine challenges and limitations of reporting.</a:t>
                      </a:r>
                    </a:p>
                  </a:txBody>
                  <a:tcPr marL="68580" marR="68580" marT="0" marB="0">
                    <a:solidFill>
                      <a:schemeClr val="tx2">
                        <a:lumMod val="40000"/>
                        <a:lumOff val="6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i="0" kern="1200" dirty="0">
                          <a:solidFill>
                            <a:schemeClr val="dk1"/>
                          </a:solidFill>
                          <a:latin typeface="+mn-lt"/>
                          <a:ea typeface="+mn-ea"/>
                          <a:cs typeface="+mn-cs"/>
                        </a:rPr>
                        <a:t>Adapt the presented issues to your institution and determine solutions.</a:t>
                      </a:r>
                    </a:p>
                  </a:txBody>
                  <a:tcPr/>
                </a:tc>
                <a:extLst>
                  <a:ext uri="{0D108BD9-81ED-4DB2-BD59-A6C34878D82A}">
                    <a16:rowId xmlns:a16="http://schemas.microsoft.com/office/drawing/2014/main" val="4034969378"/>
                  </a:ext>
                </a:extLst>
              </a:tr>
              <a:tr h="1072369">
                <a:tc>
                  <a:txBody>
                    <a:bodyPr/>
                    <a:lstStyle/>
                    <a:p>
                      <a:pPr marL="0" marR="0" indent="0">
                        <a:spcBef>
                          <a:spcPts val="0"/>
                        </a:spcBef>
                        <a:spcAft>
                          <a:spcPts val="0"/>
                        </a:spcAft>
                        <a:buFont typeface="Arial" panose="020B0604020202020204" pitchFamily="34" charset="0"/>
                        <a:buNone/>
                      </a:pPr>
                      <a:r>
                        <a:rPr lang="en-US" sz="2200" i="0" kern="1200" dirty="0">
                          <a:solidFill>
                            <a:schemeClr val="dk1"/>
                          </a:solidFill>
                          <a:latin typeface="+mn-lt"/>
                          <a:ea typeface="+mn-ea"/>
                          <a:cs typeface="+mn-cs"/>
                        </a:rPr>
                        <a:t>Identify core purposes and key questions for reporting on URs. </a:t>
                      </a:r>
                    </a:p>
                  </a:txBody>
                  <a:tcPr marL="68580" marR="68580" marT="0" marB="0">
                    <a:solidFill>
                      <a:schemeClr val="tx2">
                        <a:lumMod val="40000"/>
                        <a:lumOff val="6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i="0" kern="1200" dirty="0">
                          <a:solidFill>
                            <a:schemeClr val="dk1"/>
                          </a:solidFill>
                          <a:latin typeface="+mn-lt"/>
                          <a:ea typeface="+mn-ea"/>
                          <a:cs typeface="+mn-cs"/>
                        </a:rPr>
                        <a:t>Revise the presented metrics to meet your needs.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i="0" kern="1200" dirty="0">
                          <a:solidFill>
                            <a:schemeClr val="dk1"/>
                          </a:solidFill>
                          <a:latin typeface="+mn-lt"/>
                          <a:ea typeface="+mn-ea"/>
                          <a:cs typeface="+mn-cs"/>
                        </a:rPr>
                        <a:t>Identify existing baselines and goals.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i="0" kern="1200" dirty="0">
                          <a:solidFill>
                            <a:schemeClr val="dk1"/>
                          </a:solidFill>
                          <a:latin typeface="+mn-lt"/>
                          <a:ea typeface="+mn-ea"/>
                          <a:cs typeface="+mn-cs"/>
                        </a:rPr>
                        <a:t>Strategize changes for future reporting.</a:t>
                      </a:r>
                    </a:p>
                  </a:txBody>
                  <a:tcPr/>
                </a:tc>
                <a:extLst>
                  <a:ext uri="{0D108BD9-81ED-4DB2-BD59-A6C34878D82A}">
                    <a16:rowId xmlns:a16="http://schemas.microsoft.com/office/drawing/2014/main" val="750453734"/>
                  </a:ext>
                </a:extLst>
              </a:tr>
              <a:tr h="1400037">
                <a:tc>
                  <a:txBody>
                    <a:bodyPr/>
                    <a:lstStyle/>
                    <a:p>
                      <a:pPr marL="0" marR="0" indent="0">
                        <a:spcBef>
                          <a:spcPts val="0"/>
                        </a:spcBef>
                        <a:spcAft>
                          <a:spcPts val="0"/>
                        </a:spcAft>
                        <a:buFont typeface="Arial" panose="020B0604020202020204" pitchFamily="34" charset="0"/>
                        <a:buNone/>
                      </a:pPr>
                      <a:r>
                        <a:rPr lang="en-US" sz="2200" i="0" kern="1200" dirty="0">
                          <a:solidFill>
                            <a:schemeClr val="dk1"/>
                          </a:solidFill>
                          <a:latin typeface="+mn-lt"/>
                          <a:ea typeface="+mn-ea"/>
                          <a:cs typeface="+mn-cs"/>
                        </a:rPr>
                        <a:t>Expose the essential UR data fields, how they are collected, and how they are used in institutional/program reporting.</a:t>
                      </a:r>
                    </a:p>
                  </a:txBody>
                  <a:tcPr marL="68580" marR="68580" marT="0" marB="0">
                    <a:solidFill>
                      <a:schemeClr val="tx2">
                        <a:lumMod val="40000"/>
                        <a:lumOff val="6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i="0" kern="1200" dirty="0">
                          <a:solidFill>
                            <a:schemeClr val="dk1"/>
                          </a:solidFill>
                          <a:latin typeface="+mn-lt"/>
                          <a:ea typeface="+mn-ea"/>
                          <a:cs typeface="+mn-cs"/>
                        </a:rPr>
                        <a:t>Adapt your present data collection/management to reporting needs.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i="0" kern="1200" dirty="0">
                          <a:solidFill>
                            <a:schemeClr val="dk1"/>
                          </a:solidFill>
                          <a:latin typeface="+mn-lt"/>
                          <a:ea typeface="+mn-ea"/>
                          <a:cs typeface="+mn-cs"/>
                        </a:rPr>
                        <a:t>Integrate data collection into program activities.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i="0" kern="1200" dirty="0">
                          <a:solidFill>
                            <a:schemeClr val="dk1"/>
                          </a:solidFill>
                          <a:latin typeface="+mn-lt"/>
                          <a:ea typeface="+mn-ea"/>
                          <a:cs typeface="+mn-cs"/>
                        </a:rPr>
                        <a:t>Maximize use of existing institutional data.</a:t>
                      </a:r>
                    </a:p>
                  </a:txBody>
                  <a:tcPr/>
                </a:tc>
                <a:extLst>
                  <a:ext uri="{0D108BD9-81ED-4DB2-BD59-A6C34878D82A}">
                    <a16:rowId xmlns:a16="http://schemas.microsoft.com/office/drawing/2014/main" val="326069282"/>
                  </a:ext>
                </a:extLst>
              </a:tr>
              <a:tr h="1205772">
                <a:tc>
                  <a:txBody>
                    <a:bodyPr/>
                    <a:lstStyle/>
                    <a:p>
                      <a:pPr marL="0" marR="0" indent="0">
                        <a:spcBef>
                          <a:spcPts val="0"/>
                        </a:spcBef>
                        <a:spcAft>
                          <a:spcPts val="0"/>
                        </a:spcAft>
                        <a:buFont typeface="Arial" panose="020B0604020202020204" pitchFamily="34" charset="0"/>
                        <a:buNone/>
                      </a:pPr>
                      <a:r>
                        <a:rPr lang="en-US" sz="2200" kern="1200" dirty="0">
                          <a:solidFill>
                            <a:schemeClr val="dk1"/>
                          </a:solidFill>
                        </a:rPr>
                        <a:t>Connect with peer units/programs with benchmarking needs. </a:t>
                      </a:r>
                      <a:endParaRPr lang="en-US" sz="2200" i="0" kern="1200" dirty="0">
                        <a:solidFill>
                          <a:schemeClr val="dk1"/>
                        </a:solidFill>
                        <a:latin typeface="+mn-lt"/>
                        <a:ea typeface="+mn-ea"/>
                        <a:cs typeface="+mn-cs"/>
                      </a:endParaRPr>
                    </a:p>
                  </a:txBody>
                  <a:tcPr marL="45720" marR="45720" marT="0" marB="0">
                    <a:solidFill>
                      <a:schemeClr val="tx2">
                        <a:lumMod val="40000"/>
                        <a:lumOff val="60000"/>
                      </a:schemeClr>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i="0" kern="1200" dirty="0">
                          <a:solidFill>
                            <a:schemeClr val="dk1"/>
                          </a:solidFill>
                          <a:latin typeface="+mn-lt"/>
                          <a:ea typeface="+mn-ea"/>
                          <a:cs typeface="+mn-cs"/>
                        </a:rPr>
                        <a:t>Identify your peer network.</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i="0" kern="1200" dirty="0">
                          <a:solidFill>
                            <a:schemeClr val="dk1"/>
                          </a:solidFill>
                          <a:latin typeface="+mn-lt"/>
                          <a:ea typeface="+mn-ea"/>
                          <a:cs typeface="+mn-cs"/>
                        </a:rPr>
                        <a:t>Discuss common needs and how to gather/share information.</a:t>
                      </a:r>
                    </a:p>
                  </a:txBody>
                  <a:tcPr marL="60960" marR="60960" marT="30480" marB="30480"/>
                </a:tc>
                <a:extLst>
                  <a:ext uri="{0D108BD9-81ED-4DB2-BD59-A6C34878D82A}">
                    <a16:rowId xmlns:a16="http://schemas.microsoft.com/office/drawing/2014/main" val="4157597491"/>
                  </a:ext>
                </a:extLst>
              </a:tr>
            </a:tbl>
          </a:graphicData>
        </a:graphic>
      </p:graphicFrame>
    </p:spTree>
    <p:extLst>
      <p:ext uri="{BB962C8B-B14F-4D97-AF65-F5344CB8AC3E}">
        <p14:creationId xmlns:p14="http://schemas.microsoft.com/office/powerpoint/2010/main" val="3020690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02972-0A31-2745-870B-AB9126D76EB4}"/>
              </a:ext>
            </a:extLst>
          </p:cNvPr>
          <p:cNvSpPr>
            <a:spLocks noGrp="1"/>
          </p:cNvSpPr>
          <p:nvPr>
            <p:ph type="ctrTitle"/>
          </p:nvPr>
        </p:nvSpPr>
        <p:spPr>
          <a:xfrm>
            <a:off x="489204" y="408360"/>
            <a:ext cx="11213592" cy="2840941"/>
          </a:xfrm>
        </p:spPr>
        <p:txBody>
          <a:bodyPr>
            <a:normAutofit/>
          </a:bodyPr>
          <a:lstStyle/>
          <a:p>
            <a:r>
              <a:rPr lang="en-US" sz="4400" b="1" i="1" kern="100" dirty="0">
                <a:latin typeface="Times New Roman" panose="02020603050405020304" pitchFamily="18" charset="0"/>
                <a:cs typeface="Times New Roman" panose="02020603050405020304" pitchFamily="18" charset="0"/>
              </a:rPr>
              <a:t>Counting Undergraduate Research</a:t>
            </a:r>
            <a:br>
              <a:rPr lang="en-US" sz="4400" b="1" i="1" kern="100" dirty="0">
                <a:latin typeface="Times New Roman" panose="02020603050405020304" pitchFamily="18" charset="0"/>
                <a:cs typeface="Times New Roman" panose="02020603050405020304" pitchFamily="18" charset="0"/>
              </a:rPr>
            </a:br>
            <a:r>
              <a:rPr lang="en-US" sz="4400" b="1" i="1" kern="100" dirty="0">
                <a:latin typeface="Times New Roman" panose="02020603050405020304" pitchFamily="18" charset="0"/>
                <a:cs typeface="Times New Roman" panose="02020603050405020304" pitchFamily="18" charset="0"/>
              </a:rPr>
              <a:t>University of Central Florida</a:t>
            </a:r>
            <a:endParaRPr lang="en-US" sz="965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E3A41108-7FBE-3D0C-293A-6104B90037E7}"/>
              </a:ext>
            </a:extLst>
          </p:cNvPr>
          <p:cNvSpPr>
            <a:spLocks noGrp="1"/>
          </p:cNvSpPr>
          <p:nvPr>
            <p:ph type="subTitle" idx="1"/>
          </p:nvPr>
        </p:nvSpPr>
        <p:spPr/>
        <p:txBody>
          <a:bodyPr>
            <a:normAutofit lnSpcReduction="10000"/>
          </a:bodyPr>
          <a:lstStyle/>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Natalia Leal Toro</a:t>
            </a:r>
          </a:p>
          <a:p>
            <a:r>
              <a:rPr lang="en-US" dirty="0">
                <a:latin typeface="Times New Roman" panose="02020603050405020304" pitchFamily="18" charset="0"/>
                <a:cs typeface="Times New Roman" panose="02020603050405020304" pitchFamily="18" charset="0"/>
              </a:rPr>
              <a:t>University of Central Florida</a:t>
            </a:r>
          </a:p>
          <a:p>
            <a:r>
              <a:rPr lang="en-US" dirty="0">
                <a:latin typeface="Times New Roman" panose="02020603050405020304" pitchFamily="18" charset="0"/>
                <a:cs typeface="Times New Roman" panose="02020603050405020304" pitchFamily="18" charset="0"/>
              </a:rPr>
              <a:t>our@ucf.edu</a:t>
            </a:r>
          </a:p>
        </p:txBody>
      </p:sp>
      <p:sp>
        <p:nvSpPr>
          <p:cNvPr id="4" name="Rectangle 3">
            <a:extLst>
              <a:ext uri="{FF2B5EF4-FFF2-40B4-BE49-F238E27FC236}">
                <a16:creationId xmlns:a16="http://schemas.microsoft.com/office/drawing/2014/main" id="{988F0321-2D6D-6CC0-6AEB-8EF587BA03A8}"/>
              </a:ext>
            </a:extLst>
          </p:cNvPr>
          <p:cNvSpPr/>
          <p:nvPr/>
        </p:nvSpPr>
        <p:spPr>
          <a:xfrm>
            <a:off x="1" y="5839691"/>
            <a:ext cx="12192000" cy="103909"/>
          </a:xfrm>
          <a:prstGeom prst="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Rectangle 4">
            <a:extLst>
              <a:ext uri="{FF2B5EF4-FFF2-40B4-BE49-F238E27FC236}">
                <a16:creationId xmlns:a16="http://schemas.microsoft.com/office/drawing/2014/main" id="{F090D67A-D6EF-76FF-9700-E1B84B45AD44}"/>
              </a:ext>
            </a:extLst>
          </p:cNvPr>
          <p:cNvSpPr/>
          <p:nvPr/>
        </p:nvSpPr>
        <p:spPr>
          <a:xfrm>
            <a:off x="0" y="6124575"/>
            <a:ext cx="12192000" cy="103909"/>
          </a:xfrm>
          <a:prstGeom prst="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Rectangle 5">
            <a:extLst>
              <a:ext uri="{FF2B5EF4-FFF2-40B4-BE49-F238E27FC236}">
                <a16:creationId xmlns:a16="http://schemas.microsoft.com/office/drawing/2014/main" id="{8AAB4D99-FF7F-A96B-2FBC-207C83BE0BB1}"/>
              </a:ext>
            </a:extLst>
          </p:cNvPr>
          <p:cNvSpPr/>
          <p:nvPr/>
        </p:nvSpPr>
        <p:spPr>
          <a:xfrm>
            <a:off x="0" y="6451889"/>
            <a:ext cx="12192000" cy="406111"/>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22503416"/>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EFFFF"/>
      </a:lt1>
      <a:dk2>
        <a:srgbClr val="55585F"/>
      </a:dk2>
      <a:lt2>
        <a:srgbClr val="CECACB"/>
      </a:lt2>
      <a:accent1>
        <a:srgbClr val="CFB891"/>
      </a:accent1>
      <a:accent2>
        <a:srgbClr val="555960"/>
      </a:accent2>
      <a:accent3>
        <a:srgbClr val="8D6F3D"/>
      </a:accent3>
      <a:accent4>
        <a:srgbClr val="FFFFFF"/>
      </a:accent4>
      <a:accent5>
        <a:srgbClr val="DAAA00"/>
      </a:accent5>
      <a:accent6>
        <a:srgbClr val="9D9694"/>
      </a:accent6>
      <a:hlink>
        <a:srgbClr val="000000"/>
      </a:hlink>
      <a:folHlink>
        <a:srgbClr val="FEFFFF"/>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dk1">
            <a:shade val="50000"/>
          </a:schemeClr>
        </a:lnRef>
        <a:fillRef idx="1">
          <a:schemeClr val="dk1"/>
        </a:fillRef>
        <a:effectRef idx="0">
          <a:schemeClr val="dk1"/>
        </a:effectRef>
        <a:fontRef idx="minor">
          <a:schemeClr val="lt1"/>
        </a:fontRef>
      </a:style>
    </a:spDef>
  </a:objectDefaults>
  <a:extraClrSchemeLst/>
  <a:extLst>
    <a:ext uri="{05A4C25C-085E-4340-85A3-A5531E510DB2}">
      <thm15:themeFamily xmlns:thm15="http://schemas.microsoft.com/office/thememl/2012/main" name="Master Template.potx" id="{7A2887B6-AF1A-E24D-8E9D-870BBF53B331}" vid="{56A60E50-7EF6-C244-B1D3-2D887417ED9B}"/>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4E202481DC1CB46AA011D949D311478" ma:contentTypeVersion="13" ma:contentTypeDescription="Create a new document." ma:contentTypeScope="" ma:versionID="309c718596e4092f54ce9aa93358bb8d">
  <xsd:schema xmlns:xsd="http://www.w3.org/2001/XMLSchema" xmlns:xs="http://www.w3.org/2001/XMLSchema" xmlns:p="http://schemas.microsoft.com/office/2006/metadata/properties" xmlns:ns2="37af3f4b-4b66-46f9-8456-831d9bc3e737" xmlns:ns3="d6656b4d-3fa0-4709-acfb-d5e813445d1e" targetNamespace="http://schemas.microsoft.com/office/2006/metadata/properties" ma:root="true" ma:fieldsID="0c34f3e70276db9d2471c2526b8de3df" ns2:_="" ns3:_="">
    <xsd:import namespace="37af3f4b-4b66-46f9-8456-831d9bc3e737"/>
    <xsd:import namespace="d6656b4d-3fa0-4709-acfb-d5e813445d1e"/>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af3f4b-4b66-46f9-8456-831d9bc3e737"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8e9e90a8-b24c-4be7-8760-a88b2cd47eb1"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6656b4d-3fa0-4709-acfb-d5e813445d1e"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4ebcf308-42de-4d63-b51a-b2360cc04078}" ma:internalName="TaxCatchAll" ma:showField="CatchAllData" ma:web="d6656b4d-3fa0-4709-acfb-d5e813445d1e">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d6656b4d-3fa0-4709-acfb-d5e813445d1e">
      <UserInfo>
        <DisplayName>Schott, Thomas H.</DisplayName>
        <AccountId>17</AccountId>
        <AccountType/>
      </UserInfo>
      <UserInfo>
        <DisplayName>Sarault, Olivia M</DisplayName>
        <AccountId>29</AccountId>
        <AccountType/>
      </UserInfo>
      <UserInfo>
        <DisplayName>Hiller, Kelly R</DisplayName>
        <AccountId>98</AccountId>
        <AccountType/>
      </UserInfo>
      <UserInfo>
        <DisplayName>Eddy, Abigail Ellen</DisplayName>
        <AccountId>46</AccountId>
        <AccountType/>
      </UserInfo>
      <UserInfo>
        <DisplayName>Gu, Yu Rain</DisplayName>
        <AccountId>77</AccountId>
        <AccountType/>
      </UserInfo>
      <UserInfo>
        <DisplayName>Reese, Kristy S</DisplayName>
        <AccountId>26</AccountId>
        <AccountType/>
      </UserInfo>
    </SharedWithUsers>
    <lcf76f155ced4ddcb4097134ff3c332f xmlns="37af3f4b-4b66-46f9-8456-831d9bc3e737">
      <Terms xmlns="http://schemas.microsoft.com/office/infopath/2007/PartnerControls"/>
    </lcf76f155ced4ddcb4097134ff3c332f>
    <TaxCatchAll xmlns="d6656b4d-3fa0-4709-acfb-d5e813445d1e" xsi:nil="true"/>
  </documentManagement>
</p:properties>
</file>

<file path=customXml/itemProps1.xml><?xml version="1.0" encoding="utf-8"?>
<ds:datastoreItem xmlns:ds="http://schemas.openxmlformats.org/officeDocument/2006/customXml" ds:itemID="{F5B64EEB-1B4A-4920-AA44-E234D7D487D1}">
  <ds:schemaRefs>
    <ds:schemaRef ds:uri="http://schemas.microsoft.com/sharepoint/v3/contenttype/forms"/>
  </ds:schemaRefs>
</ds:datastoreItem>
</file>

<file path=customXml/itemProps2.xml><?xml version="1.0" encoding="utf-8"?>
<ds:datastoreItem xmlns:ds="http://schemas.openxmlformats.org/officeDocument/2006/customXml" ds:itemID="{64D795B0-FAA0-424A-9B96-7691ED1EF2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af3f4b-4b66-46f9-8456-831d9bc3e737"/>
    <ds:schemaRef ds:uri="d6656b4d-3fa0-4709-acfb-d5e813445d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1DE0D6C-581B-4814-98E7-EF172D5D46A1}">
  <ds:schemaRefs>
    <ds:schemaRef ds:uri="http://purl.org/dc/terms/"/>
    <ds:schemaRef ds:uri="http://www.w3.org/XML/1998/namespace"/>
    <ds:schemaRef ds:uri="http://purl.org/dc/dcmitype/"/>
    <ds:schemaRef ds:uri="http://schemas.microsoft.com/office/2006/metadata/properties"/>
    <ds:schemaRef ds:uri="http://purl.org/dc/elements/1.1/"/>
    <ds:schemaRef ds:uri="37af3f4b-4b66-46f9-8456-831d9bc3e737"/>
    <ds:schemaRef ds:uri="http://schemas.openxmlformats.org/package/2006/metadata/core-properties"/>
    <ds:schemaRef ds:uri="http://schemas.microsoft.com/office/2006/documentManagement/types"/>
    <ds:schemaRef ds:uri="http://schemas.microsoft.com/office/infopath/2007/PartnerControls"/>
    <ds:schemaRef ds:uri="d6656b4d-3fa0-4709-acfb-d5e813445d1e"/>
  </ds:schemaRefs>
</ds:datastoreItem>
</file>

<file path=docProps/app.xml><?xml version="1.0" encoding="utf-8"?>
<Properties xmlns="http://schemas.openxmlformats.org/officeDocument/2006/extended-properties" xmlns:vt="http://schemas.openxmlformats.org/officeDocument/2006/docPropsVTypes">
  <Template/>
  <TotalTime>19786</TotalTime>
  <Words>1824</Words>
  <Application>Microsoft Macintosh PowerPoint</Application>
  <PresentationFormat>Widescreen</PresentationFormat>
  <Paragraphs>274</Paragraphs>
  <Slides>26</Slides>
  <Notes>7</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26</vt:i4>
      </vt:variant>
    </vt:vector>
  </HeadingPairs>
  <TitlesOfParts>
    <vt:vector size="41" baseType="lpstr">
      <vt:lpstr>Wingdings</vt:lpstr>
      <vt:lpstr>Franklin Gothic Medium</vt:lpstr>
      <vt:lpstr>Aptos</vt:lpstr>
      <vt:lpstr>Libre Franklin Medium</vt:lpstr>
      <vt:lpstr>Arial</vt:lpstr>
      <vt:lpstr>Times New Roman</vt:lpstr>
      <vt:lpstr>Franklin Gothic Book</vt:lpstr>
      <vt:lpstr>Montserrat ExtraBold</vt:lpstr>
      <vt:lpstr>Aptos Display</vt:lpstr>
      <vt:lpstr>Calibri</vt:lpstr>
      <vt:lpstr>Franklin Gothic Medium Cond</vt:lpstr>
      <vt:lpstr>Libre Franklin</vt:lpstr>
      <vt:lpstr>Office Theme</vt:lpstr>
      <vt:lpstr>1_Office Theme</vt:lpstr>
      <vt:lpstr>2_Office Theme</vt:lpstr>
      <vt:lpstr>URP Exchange: March 2026</vt:lpstr>
      <vt:lpstr>PowerPoint Presentation</vt:lpstr>
      <vt:lpstr>Uses</vt:lpstr>
      <vt:lpstr>Issues in Reporting about UR</vt:lpstr>
      <vt:lpstr>Big Ten Academic Alliance (BTAA) Collaboration</vt:lpstr>
      <vt:lpstr>Institutional Reporting</vt:lpstr>
      <vt:lpstr>Reporting Samples</vt:lpstr>
      <vt:lpstr>Take Aways &amp; Recommendations</vt:lpstr>
      <vt:lpstr>Counting Undergraduate Research University of Central Florida</vt:lpstr>
      <vt:lpstr>University of Central Florida Overview</vt:lpstr>
      <vt:lpstr>PowerPoint Presentation</vt:lpstr>
      <vt:lpstr>Methods of Collecting Data</vt:lpstr>
      <vt:lpstr>Undergraduate Research Data Dashboard Creation and History</vt:lpstr>
      <vt:lpstr>What counts towards the dashboard?</vt:lpstr>
      <vt:lpstr>Undergraduate Research Data Dashboard Limitations</vt:lpstr>
      <vt:lpstr>Undergraduate Research Data Dashboard Data Sources and Institutional Collaboration</vt:lpstr>
      <vt:lpstr>Undergraduate Research Data Dashboard Current Contents</vt:lpstr>
      <vt:lpstr>Research: Dashboard Snapshot</vt:lpstr>
      <vt:lpstr>PowerPoint Presentation</vt:lpstr>
      <vt:lpstr>Higher Graduation Rates</vt:lpstr>
      <vt:lpstr>PowerPoint Presentation</vt:lpstr>
      <vt:lpstr>Research: Dashboard Board Uses</vt:lpstr>
      <vt:lpstr>Research: Dashboard Board Uses</vt:lpstr>
      <vt:lpstr>Research: Dashboard Board Uses</vt:lpstr>
      <vt:lpstr>Other Uses of Dashboard Data</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Zywicki, Craig</dc:creator>
  <cp:lastModifiedBy>David Salomon</cp:lastModifiedBy>
  <cp:revision>137</cp:revision>
  <cp:lastPrinted>2024-06-20T12:07:34Z</cp:lastPrinted>
  <dcterms:created xsi:type="dcterms:W3CDTF">2023-02-16T02:16:06Z</dcterms:created>
  <dcterms:modified xsi:type="dcterms:W3CDTF">2026-03-20T16:36:12Z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2023-02-20T19:00:53Z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b33bf962-ed92-4dd9-bc75-9825fb79b2e3</vt:lpwstr>
  </property>
  <property fmtid="{D5CDD505-2E9C-101B-9397-08002B2CF9AE}" pid="8" name="MSIP_Label_4044bd30-2ed7-4c9d-9d12-46200872a97b_ContentBits">
    <vt:lpwstr>0</vt:lpwstr>
  </property>
  <property fmtid="{D5CDD505-2E9C-101B-9397-08002B2CF9AE}" pid="9" name="ContentTypeId">
    <vt:lpwstr>0x01010054E202481DC1CB46AA011D949D311478</vt:lpwstr>
  </property>
  <property fmtid="{D5CDD505-2E9C-101B-9397-08002B2CF9AE}" pid="10" name="MediaServiceImageTags">
    <vt:lpwstr/>
  </property>
</Properties>
</file>